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3954" r:id="rId2"/>
    <p:sldMasterId id="2147483966" r:id="rId3"/>
    <p:sldMasterId id="2147484062" r:id="rId4"/>
    <p:sldMasterId id="2147484086" r:id="rId5"/>
    <p:sldMasterId id="2147484110" r:id="rId6"/>
  </p:sldMasterIdLst>
  <p:notesMasterIdLst>
    <p:notesMasterId r:id="rId67"/>
  </p:notesMasterIdLst>
  <p:sldIdLst>
    <p:sldId id="537" r:id="rId7"/>
    <p:sldId id="460" r:id="rId8"/>
    <p:sldId id="506" r:id="rId9"/>
    <p:sldId id="464" r:id="rId10"/>
    <p:sldId id="474" r:id="rId11"/>
    <p:sldId id="466" r:id="rId12"/>
    <p:sldId id="534" r:id="rId13"/>
    <p:sldId id="535" r:id="rId14"/>
    <p:sldId id="353" r:id="rId15"/>
    <p:sldId id="371" r:id="rId16"/>
    <p:sldId id="411" r:id="rId17"/>
    <p:sldId id="434" r:id="rId18"/>
    <p:sldId id="422" r:id="rId19"/>
    <p:sldId id="424" r:id="rId20"/>
    <p:sldId id="511" r:id="rId21"/>
    <p:sldId id="512" r:id="rId22"/>
    <p:sldId id="526" r:id="rId23"/>
    <p:sldId id="426" r:id="rId24"/>
    <p:sldId id="375" r:id="rId25"/>
    <p:sldId id="528" r:id="rId26"/>
    <p:sldId id="529" r:id="rId27"/>
    <p:sldId id="530" r:id="rId28"/>
    <p:sldId id="416" r:id="rId29"/>
    <p:sldId id="420" r:id="rId30"/>
    <p:sldId id="462" r:id="rId31"/>
    <p:sldId id="467" r:id="rId32"/>
    <p:sldId id="418" r:id="rId33"/>
    <p:sldId id="430" r:id="rId34"/>
    <p:sldId id="428" r:id="rId35"/>
    <p:sldId id="441" r:id="rId36"/>
    <p:sldId id="439" r:id="rId37"/>
    <p:sldId id="442" r:id="rId38"/>
    <p:sldId id="443" r:id="rId39"/>
    <p:sldId id="444" r:id="rId40"/>
    <p:sldId id="446" r:id="rId41"/>
    <p:sldId id="445" r:id="rId42"/>
    <p:sldId id="431" r:id="rId43"/>
    <p:sldId id="463" r:id="rId44"/>
    <p:sldId id="449" r:id="rId45"/>
    <p:sldId id="450" r:id="rId46"/>
    <p:sldId id="440" r:id="rId47"/>
    <p:sldId id="432" r:id="rId48"/>
    <p:sldId id="519" r:id="rId49"/>
    <p:sldId id="514" r:id="rId50"/>
    <p:sldId id="515" r:id="rId51"/>
    <p:sldId id="524" r:id="rId52"/>
    <p:sldId id="525" r:id="rId53"/>
    <p:sldId id="520" r:id="rId54"/>
    <p:sldId id="517" r:id="rId55"/>
    <p:sldId id="521" r:id="rId56"/>
    <p:sldId id="522" r:id="rId57"/>
    <p:sldId id="456" r:id="rId58"/>
    <p:sldId id="458" r:id="rId59"/>
    <p:sldId id="397" r:id="rId60"/>
    <p:sldId id="383" r:id="rId61"/>
    <p:sldId id="399" r:id="rId62"/>
    <p:sldId id="471" r:id="rId63"/>
    <p:sldId id="472" r:id="rId64"/>
    <p:sldId id="478" r:id="rId65"/>
    <p:sldId id="419" r:id="rId66"/>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8000"/>
    <a:srgbClr val="990033"/>
    <a:srgbClr val="99CCFF"/>
    <a:srgbClr val="969696"/>
    <a:srgbClr val="FF6600"/>
    <a:srgbClr val="6666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_rels/data1.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pn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image" Target="../media/image34.jpeg"/><Relationship Id="rId6" Type="http://schemas.openxmlformats.org/officeDocument/2006/relationships/image" Target="../media/image32.jpeg"/><Relationship Id="rId5" Type="http://schemas.openxmlformats.org/officeDocument/2006/relationships/image" Target="../media/image35.jpeg"/><Relationship Id="rId4" Type="http://schemas.openxmlformats.org/officeDocument/2006/relationships/image" Target="../media/image31.gif"/></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E57A9-8B76-4D14-8878-B16122F662AF}" type="doc">
      <dgm:prSet loTypeId="urn:microsoft.com/office/officeart/2008/layout/CircularPictureCallout" loCatId="picture" qsTypeId="urn:microsoft.com/office/officeart/2005/8/quickstyle/3d3" qsCatId="3D" csTypeId="urn:microsoft.com/office/officeart/2005/8/colors/accent1_2#1" csCatId="accent1" phldr="1"/>
      <dgm:spPr/>
      <dgm:t>
        <a:bodyPr/>
        <a:lstStyle/>
        <a:p>
          <a:endParaRPr lang="ru-RU"/>
        </a:p>
      </dgm:t>
    </dgm:pt>
    <dgm:pt modelId="{B7D604E9-E064-45D3-8E23-B633AF314738}">
      <dgm:prSet custT="1"/>
      <dgm:spPr/>
      <dgm:t>
        <a:bodyPr/>
        <a:lstStyle/>
        <a:p>
          <a:pPr rtl="0"/>
          <a:r>
            <a:rPr lang="uk-UA" sz="1800" b="1" dirty="0" smtClean="0"/>
            <a:t>складно у чомусь переконати  </a:t>
          </a:r>
          <a:endParaRPr lang="ru-RU" sz="1800" b="1" dirty="0"/>
        </a:p>
      </dgm:t>
    </dgm:pt>
    <dgm:pt modelId="{0C679568-30D7-4BA8-91FC-713A5A653F96}" type="parTrans" cxnId="{2C804AD9-6D65-46A3-AC20-6EFC93014C29}">
      <dgm:prSet/>
      <dgm:spPr/>
      <dgm:t>
        <a:bodyPr/>
        <a:lstStyle/>
        <a:p>
          <a:endParaRPr lang="ru-RU"/>
        </a:p>
      </dgm:t>
    </dgm:pt>
    <dgm:pt modelId="{70A410B8-41D7-43A8-9C80-5093C39C5C48}" type="sibTrans" cxnId="{2C804AD9-6D65-46A3-AC20-6EFC93014C29}">
      <dgm:prSet/>
      <dgm:spPr>
        <a:blipFill>
          <a:blip xmlns:r="http://schemas.openxmlformats.org/officeDocument/2006/relationships" r:embed="rId1" cstate="print">
            <a:extLst/>
          </a:blip>
          <a:srcRect/>
          <a:stretch>
            <a:fillRect l="-21000" r="-21000"/>
          </a:stretch>
        </a:blipFill>
      </dgm:spPr>
      <dgm:t>
        <a:bodyPr/>
        <a:lstStyle/>
        <a:p>
          <a:endParaRPr lang="ru-RU"/>
        </a:p>
      </dgm:t>
    </dgm:pt>
    <dgm:pt modelId="{06389EB6-CADD-4938-9870-2B7FBFED05B7}">
      <dgm:prSet custT="1"/>
      <dgm:spPr/>
      <dgm:t>
        <a:bodyPr/>
        <a:lstStyle/>
        <a:p>
          <a:pPr rtl="0"/>
          <a:r>
            <a:rPr lang="uk-UA" sz="1800" b="1" dirty="0" smtClean="0"/>
            <a:t>неможливо примусити підкорятися – вільніше мислять </a:t>
          </a:r>
          <a:endParaRPr lang="ru-RU" sz="1800" b="1" dirty="0"/>
        </a:p>
      </dgm:t>
    </dgm:pt>
    <dgm:pt modelId="{48705CE8-8D84-4F42-A30F-13D09BCB035D}" type="parTrans" cxnId="{984779F7-E616-4F31-BC29-7E1DED41270B}">
      <dgm:prSet/>
      <dgm:spPr/>
      <dgm:t>
        <a:bodyPr/>
        <a:lstStyle/>
        <a:p>
          <a:endParaRPr lang="ru-RU"/>
        </a:p>
      </dgm:t>
    </dgm:pt>
    <dgm:pt modelId="{889A5EAC-9D8E-4151-AD0B-D140B6A87AF1}" type="sibTrans" cxnId="{984779F7-E616-4F31-BC29-7E1DED41270B}">
      <dgm:prSet/>
      <dgm:spPr>
        <a:blipFill>
          <a:blip xmlns:r="http://schemas.openxmlformats.org/officeDocument/2006/relationships" r:embed="rId2" cstate="print">
            <a:extLst/>
          </a:blip>
          <a:srcRect/>
          <a:stretch>
            <a:fillRect l="-33000" r="-33000"/>
          </a:stretch>
        </a:blipFill>
      </dgm:spPr>
      <dgm:t>
        <a:bodyPr/>
        <a:lstStyle/>
        <a:p>
          <a:endParaRPr lang="ru-RU"/>
        </a:p>
      </dgm:t>
    </dgm:pt>
    <dgm:pt modelId="{D1E9315B-85B8-4A7B-9882-EE9830D19EC8}">
      <dgm:prSet custT="1"/>
      <dgm:spPr/>
      <dgm:t>
        <a:bodyPr/>
        <a:lstStyle/>
        <a:p>
          <a:pPr rtl="0"/>
          <a:r>
            <a:rPr lang="uk-UA" sz="1800" b="1" dirty="0" smtClean="0"/>
            <a:t>все піддають сумнівам – відсутні авторитети</a:t>
          </a:r>
          <a:endParaRPr lang="ru-RU" sz="1800" b="1" dirty="0"/>
        </a:p>
      </dgm:t>
    </dgm:pt>
    <dgm:pt modelId="{5F7CCA5B-05C1-4B7F-BF58-35F2E77891A1}" type="parTrans" cxnId="{DCE4FCD9-200D-4815-B813-38938A90FB56}">
      <dgm:prSet/>
      <dgm:spPr/>
      <dgm:t>
        <a:bodyPr/>
        <a:lstStyle/>
        <a:p>
          <a:endParaRPr lang="ru-RU"/>
        </a:p>
      </dgm:t>
    </dgm:pt>
    <dgm:pt modelId="{2A4009D3-2F6C-4DC1-84A6-BE2C66CB8F45}" type="sibTrans" cxnId="{DCE4FCD9-200D-4815-B813-38938A90FB56}">
      <dgm:prSet/>
      <dgm:spPr>
        <a:blipFill>
          <a:blip xmlns:r="http://schemas.openxmlformats.org/officeDocument/2006/relationships" r:embed="rId3">
            <a:extLst/>
          </a:blip>
          <a:srcRect/>
          <a:stretch>
            <a:fillRect/>
          </a:stretch>
        </a:blipFill>
      </dgm:spPr>
      <dgm:t>
        <a:bodyPr/>
        <a:lstStyle/>
        <a:p>
          <a:endParaRPr lang="ru-RU"/>
        </a:p>
      </dgm:t>
    </dgm:pt>
    <dgm:pt modelId="{E225519F-A129-495D-A479-9DD063832ABE}">
      <dgm:prSet custT="1"/>
      <dgm:spPr/>
      <dgm:t>
        <a:bodyPr/>
        <a:lstStyle/>
        <a:p>
          <a:pPr rtl="0"/>
          <a:r>
            <a:rPr lang="uk-UA" sz="1800" b="1" dirty="0" smtClean="0"/>
            <a:t>живуть у мережі  </a:t>
          </a:r>
          <a:endParaRPr lang="ru-RU" sz="1800" b="1" dirty="0"/>
        </a:p>
      </dgm:t>
    </dgm:pt>
    <dgm:pt modelId="{3C3FEDCA-6199-493B-9F17-9464AF5F6EF7}" type="parTrans" cxnId="{85EA40AF-CDC8-4F65-82DE-CCABF5D80A65}">
      <dgm:prSet/>
      <dgm:spPr/>
      <dgm:t>
        <a:bodyPr/>
        <a:lstStyle/>
        <a:p>
          <a:endParaRPr lang="ru-RU"/>
        </a:p>
      </dgm:t>
    </dgm:pt>
    <dgm:pt modelId="{D8DFEE06-0B15-416A-AFD7-3861A3CC0F75}" type="sibTrans" cxnId="{85EA40AF-CDC8-4F65-82DE-CCABF5D80A65}">
      <dgm:prSet/>
      <dgm:spPr>
        <a:blipFill>
          <a:blip xmlns:r="http://schemas.openxmlformats.org/officeDocument/2006/relationships" r:embed="rId4" cstate="print">
            <a:extLst/>
          </a:blip>
          <a:srcRect/>
          <a:stretch>
            <a:fillRect l="-12000" r="-12000"/>
          </a:stretch>
        </a:blipFill>
      </dgm:spPr>
      <dgm:t>
        <a:bodyPr/>
        <a:lstStyle/>
        <a:p>
          <a:endParaRPr lang="ru-RU"/>
        </a:p>
      </dgm:t>
    </dgm:pt>
    <dgm:pt modelId="{BE011601-8A22-4EE5-8FF3-C8F279A30588}">
      <dgm:prSet custT="1"/>
      <dgm:spPr/>
      <dgm:t>
        <a:bodyPr/>
        <a:lstStyle/>
        <a:p>
          <a:pPr rtl="0"/>
          <a:r>
            <a:rPr lang="uk-UA" sz="1800" b="1" dirty="0" smtClean="0"/>
            <a:t>мислять новими категоріями</a:t>
          </a:r>
          <a:endParaRPr lang="ru-RU" sz="1800" b="1" dirty="0"/>
        </a:p>
      </dgm:t>
    </dgm:pt>
    <dgm:pt modelId="{D398BA3D-6F9D-4934-BDC8-1BCABDBEE80A}" type="parTrans" cxnId="{4564DDEE-6F24-4808-B39F-997550F75678}">
      <dgm:prSet/>
      <dgm:spPr/>
      <dgm:t>
        <a:bodyPr/>
        <a:lstStyle/>
        <a:p>
          <a:endParaRPr lang="ru-RU"/>
        </a:p>
      </dgm:t>
    </dgm:pt>
    <dgm:pt modelId="{11901386-BB73-40D5-9C37-E340041E4C61}" type="sibTrans" cxnId="{4564DDEE-6F24-4808-B39F-997550F75678}">
      <dgm:prSet/>
      <dgm:spPr>
        <a:blipFill>
          <a:blip xmlns:r="http://schemas.openxmlformats.org/officeDocument/2006/relationships" r:embed="rId5" cstate="print">
            <a:extLst/>
          </a:blip>
          <a:srcRect/>
          <a:stretch>
            <a:fillRect/>
          </a:stretch>
        </a:blipFill>
      </dgm:spPr>
      <dgm:t>
        <a:bodyPr/>
        <a:lstStyle/>
        <a:p>
          <a:endParaRPr lang="ru-RU"/>
        </a:p>
      </dgm:t>
    </dgm:pt>
    <dgm:pt modelId="{FE0F18CD-80E4-4110-8BB0-BB0F4261ED43}">
      <dgm:prSet/>
      <dgm:spPr/>
      <dgm:t>
        <a:bodyPr/>
        <a:lstStyle/>
        <a:p>
          <a:endParaRPr lang="ru-RU" dirty="0"/>
        </a:p>
      </dgm:t>
    </dgm:pt>
    <dgm:pt modelId="{4E92C485-C957-4C86-84BD-6C1ACD682FE1}" type="parTrans" cxnId="{07D7AB6B-A029-4326-916C-589648548275}">
      <dgm:prSet/>
      <dgm:spPr/>
      <dgm:t>
        <a:bodyPr/>
        <a:lstStyle/>
        <a:p>
          <a:endParaRPr lang="ru-RU"/>
        </a:p>
      </dgm:t>
    </dgm:pt>
    <dgm:pt modelId="{B28D2C19-1B06-415C-B554-88A62C4FE040}" type="sibTrans" cxnId="{07D7AB6B-A029-4326-916C-589648548275}">
      <dgm:prSet/>
      <dgm:spPr/>
      <dgm:t>
        <a:bodyPr/>
        <a:lstStyle/>
        <a:p>
          <a:endParaRPr lang="ru-RU"/>
        </a:p>
      </dgm:t>
    </dgm:pt>
    <dgm:pt modelId="{67688004-E0CE-4A99-9A79-DD2890974E63}">
      <dgm:prSet/>
      <dgm:spPr/>
      <dgm:t>
        <a:bodyPr/>
        <a:lstStyle/>
        <a:p>
          <a:pPr rtl="0"/>
          <a:endParaRPr lang="ru-RU" dirty="0"/>
        </a:p>
      </dgm:t>
    </dgm:pt>
    <dgm:pt modelId="{28450A76-FCF5-445A-BA4B-18867815F7BB}" type="parTrans" cxnId="{DC6560B8-2229-408C-8DE8-8B2C277304D6}">
      <dgm:prSet/>
      <dgm:spPr/>
      <dgm:t>
        <a:bodyPr/>
        <a:lstStyle/>
        <a:p>
          <a:endParaRPr lang="ru-RU"/>
        </a:p>
      </dgm:t>
    </dgm:pt>
    <dgm:pt modelId="{DAFE335C-9D3D-4691-9C58-5CA0E10BB2C3}" type="sibTrans" cxnId="{DC6560B8-2229-408C-8DE8-8B2C277304D6}">
      <dgm:prSet/>
      <dgm:spPr>
        <a:blipFill>
          <a:blip xmlns:r="http://schemas.openxmlformats.org/officeDocument/2006/relationships" r:embed="rId6">
            <a:extLst/>
          </a:blip>
          <a:srcRect/>
          <a:stretch>
            <a:fillRect l="-50000" r="-50000"/>
          </a:stretch>
        </a:blipFill>
      </dgm:spPr>
      <dgm:t>
        <a:bodyPr/>
        <a:lstStyle/>
        <a:p>
          <a:endParaRPr lang="ru-RU"/>
        </a:p>
      </dgm:t>
    </dgm:pt>
    <dgm:pt modelId="{3B35E3AD-9693-414C-B128-B18A069B8F30}">
      <dgm:prSet custT="1"/>
      <dgm:spPr/>
      <dgm:t>
        <a:bodyPr/>
        <a:lstStyle/>
        <a:p>
          <a:pPr algn="ctr" rtl="0"/>
          <a:r>
            <a:rPr lang="uk-UA" sz="1800" b="1" dirty="0" smtClean="0"/>
            <a:t>мають високий рівень тривожності,  психологічні кризи</a:t>
          </a:r>
          <a:endParaRPr lang="ru-RU" sz="1800" b="1" dirty="0"/>
        </a:p>
      </dgm:t>
    </dgm:pt>
    <dgm:pt modelId="{EE532AB7-D6D2-4AC2-859D-318E8707055C}" type="sibTrans" cxnId="{E3EA4C67-FD36-4877-988B-11B157FFF0A8}">
      <dgm:prSet/>
      <dgm:spPr>
        <a:blipFill>
          <a:blip xmlns:r="http://schemas.openxmlformats.org/officeDocument/2006/relationships" r:embed="rId7" cstate="print">
            <a:extLst/>
          </a:blip>
          <a:srcRect/>
          <a:stretch>
            <a:fillRect l="-15000" r="-15000"/>
          </a:stretch>
        </a:blipFill>
      </dgm:spPr>
      <dgm:t>
        <a:bodyPr/>
        <a:lstStyle/>
        <a:p>
          <a:endParaRPr lang="ru-RU"/>
        </a:p>
      </dgm:t>
    </dgm:pt>
    <dgm:pt modelId="{1FDFBE47-F998-4AA8-8765-10D1947E8542}" type="parTrans" cxnId="{E3EA4C67-FD36-4877-988B-11B157FFF0A8}">
      <dgm:prSet/>
      <dgm:spPr/>
      <dgm:t>
        <a:bodyPr/>
        <a:lstStyle/>
        <a:p>
          <a:endParaRPr lang="ru-RU"/>
        </a:p>
      </dgm:t>
    </dgm:pt>
    <dgm:pt modelId="{5363513B-4616-4815-B2B2-62DDF32BF268}" type="pres">
      <dgm:prSet presAssocID="{3D3E57A9-8B76-4D14-8878-B16122F662AF}" presName="Name0" presStyleCnt="0">
        <dgm:presLayoutVars>
          <dgm:chMax val="7"/>
          <dgm:chPref val="7"/>
          <dgm:dir/>
        </dgm:presLayoutVars>
      </dgm:prSet>
      <dgm:spPr/>
      <dgm:t>
        <a:bodyPr/>
        <a:lstStyle/>
        <a:p>
          <a:endParaRPr lang="ru-RU"/>
        </a:p>
      </dgm:t>
    </dgm:pt>
    <dgm:pt modelId="{5FC37495-91BD-4F72-875F-352E189EEF4A}" type="pres">
      <dgm:prSet presAssocID="{3D3E57A9-8B76-4D14-8878-B16122F662AF}" presName="Name1" presStyleCnt="0"/>
      <dgm:spPr/>
    </dgm:pt>
    <dgm:pt modelId="{4A0CCF9D-CDDD-4F8A-856E-06F128DB0818}" type="pres">
      <dgm:prSet presAssocID="{DAFE335C-9D3D-4691-9C58-5CA0E10BB2C3}" presName="picture_1" presStyleCnt="0"/>
      <dgm:spPr/>
    </dgm:pt>
    <dgm:pt modelId="{AEE366BF-43D5-475E-9B52-DEDDB3C9585C}" type="pres">
      <dgm:prSet presAssocID="{DAFE335C-9D3D-4691-9C58-5CA0E10BB2C3}" presName="pictureRepeatNode" presStyleLbl="alignImgPlace1" presStyleIdx="0" presStyleCnt="7"/>
      <dgm:spPr/>
      <dgm:t>
        <a:bodyPr/>
        <a:lstStyle/>
        <a:p>
          <a:endParaRPr lang="ru-RU"/>
        </a:p>
      </dgm:t>
    </dgm:pt>
    <dgm:pt modelId="{384FAF06-7840-4369-A1B6-36E30A6A783D}" type="pres">
      <dgm:prSet presAssocID="{67688004-E0CE-4A99-9A79-DD2890974E63}" presName="text_1" presStyleLbl="node1" presStyleIdx="0" presStyleCnt="0">
        <dgm:presLayoutVars>
          <dgm:bulletEnabled val="1"/>
        </dgm:presLayoutVars>
      </dgm:prSet>
      <dgm:spPr/>
      <dgm:t>
        <a:bodyPr/>
        <a:lstStyle/>
        <a:p>
          <a:endParaRPr lang="ru-RU"/>
        </a:p>
      </dgm:t>
    </dgm:pt>
    <dgm:pt modelId="{D3C97365-0A54-4FA0-B303-D055DB023EAA}" type="pres">
      <dgm:prSet presAssocID="{70A410B8-41D7-43A8-9C80-5093C39C5C48}" presName="picture_2" presStyleCnt="0"/>
      <dgm:spPr/>
    </dgm:pt>
    <dgm:pt modelId="{C2511033-56B6-4E52-92CA-1DDDAE1C87E5}" type="pres">
      <dgm:prSet presAssocID="{70A410B8-41D7-43A8-9C80-5093C39C5C48}" presName="pictureRepeatNode" presStyleLbl="alignImgPlace1" presStyleIdx="1" presStyleCnt="7" custScaleX="117176" custScaleY="106318" custLinFactNeighborX="-51295" custLinFactNeighborY="-25695"/>
      <dgm:spPr/>
      <dgm:t>
        <a:bodyPr/>
        <a:lstStyle/>
        <a:p>
          <a:endParaRPr lang="ru-RU"/>
        </a:p>
      </dgm:t>
    </dgm:pt>
    <dgm:pt modelId="{B9B1C601-C5D4-4D33-879D-5FF43170DCDC}" type="pres">
      <dgm:prSet presAssocID="{B7D604E9-E064-45D3-8E23-B633AF314738}" presName="line_2" presStyleLbl="parChTrans1D1" presStyleIdx="0" presStyleCnt="6"/>
      <dgm:spPr/>
    </dgm:pt>
    <dgm:pt modelId="{ED91824F-AFF9-4821-962B-16B14D172D49}" type="pres">
      <dgm:prSet presAssocID="{B7D604E9-E064-45D3-8E23-B633AF314738}" presName="textparent_2" presStyleLbl="node1" presStyleIdx="0" presStyleCnt="0"/>
      <dgm:spPr/>
    </dgm:pt>
    <dgm:pt modelId="{A6CF8F47-11F3-4400-93D4-CC333DF8D79B}" type="pres">
      <dgm:prSet presAssocID="{B7D604E9-E064-45D3-8E23-B633AF314738}" presName="text_2" presStyleLbl="revTx" presStyleIdx="0" presStyleCnt="6" custScaleX="874451" custScaleY="93523" custLinFactX="-28704" custLinFactNeighborX="-100000" custLinFactNeighborY="-49767">
        <dgm:presLayoutVars>
          <dgm:bulletEnabled val="1"/>
        </dgm:presLayoutVars>
      </dgm:prSet>
      <dgm:spPr/>
      <dgm:t>
        <a:bodyPr/>
        <a:lstStyle/>
        <a:p>
          <a:endParaRPr lang="ru-RU"/>
        </a:p>
      </dgm:t>
    </dgm:pt>
    <dgm:pt modelId="{A3A123E6-9FC9-484E-AEC1-BC88A932AEAE}" type="pres">
      <dgm:prSet presAssocID="{889A5EAC-9D8E-4151-AD0B-D140B6A87AF1}" presName="picture_3" presStyleCnt="0"/>
      <dgm:spPr/>
    </dgm:pt>
    <dgm:pt modelId="{1006C17B-8809-4162-9C85-6D43E08FB714}" type="pres">
      <dgm:prSet presAssocID="{889A5EAC-9D8E-4151-AD0B-D140B6A87AF1}" presName="pictureRepeatNode" presStyleLbl="alignImgPlace1" presStyleIdx="2" presStyleCnt="7" custScaleX="118672" custScaleY="107481" custLinFactNeighborX="-47379" custLinFactNeighborY="-2028"/>
      <dgm:spPr/>
      <dgm:t>
        <a:bodyPr/>
        <a:lstStyle/>
        <a:p>
          <a:endParaRPr lang="ru-RU"/>
        </a:p>
      </dgm:t>
    </dgm:pt>
    <dgm:pt modelId="{C8FB49F9-6369-4933-AAC1-58DE3C3E496B}" type="pres">
      <dgm:prSet presAssocID="{06389EB6-CADD-4938-9870-2B7FBFED05B7}" presName="line_3" presStyleLbl="parChTrans1D1" presStyleIdx="1" presStyleCnt="6"/>
      <dgm:spPr/>
    </dgm:pt>
    <dgm:pt modelId="{D7E7F049-88C2-4E30-A0F9-B5F73DCD48FC}" type="pres">
      <dgm:prSet presAssocID="{06389EB6-CADD-4938-9870-2B7FBFED05B7}" presName="textparent_3" presStyleLbl="node1" presStyleIdx="0" presStyleCnt="0"/>
      <dgm:spPr/>
    </dgm:pt>
    <dgm:pt modelId="{A1917AE4-8FC9-48C7-BA76-0499D616BDFA}" type="pres">
      <dgm:prSet presAssocID="{06389EB6-CADD-4938-9870-2B7FBFED05B7}" presName="text_3" presStyleLbl="revTx" presStyleIdx="1" presStyleCnt="6" custScaleX="195745" custLinFactNeighborX="-18447" custLinFactNeighborY="1096">
        <dgm:presLayoutVars>
          <dgm:bulletEnabled val="1"/>
        </dgm:presLayoutVars>
      </dgm:prSet>
      <dgm:spPr/>
      <dgm:t>
        <a:bodyPr/>
        <a:lstStyle/>
        <a:p>
          <a:endParaRPr lang="ru-RU"/>
        </a:p>
      </dgm:t>
    </dgm:pt>
    <dgm:pt modelId="{C7B4DAD2-6500-4120-B9B7-BB954BE02A32}" type="pres">
      <dgm:prSet presAssocID="{2A4009D3-2F6C-4DC1-84A6-BE2C66CB8F45}" presName="picture_4" presStyleCnt="0"/>
      <dgm:spPr/>
    </dgm:pt>
    <dgm:pt modelId="{594F99F6-6826-492E-8C60-5531C1FB27B0}" type="pres">
      <dgm:prSet presAssocID="{2A4009D3-2F6C-4DC1-84A6-BE2C66CB8F45}" presName="pictureRepeatNode" presStyleLbl="alignImgPlace1" presStyleIdx="3" presStyleCnt="7" custScaleX="121000" custScaleY="120999" custLinFactNeighborX="-45514" custLinFactNeighborY="1563"/>
      <dgm:spPr/>
      <dgm:t>
        <a:bodyPr/>
        <a:lstStyle/>
        <a:p>
          <a:endParaRPr lang="ru-RU"/>
        </a:p>
      </dgm:t>
    </dgm:pt>
    <dgm:pt modelId="{1A1272CC-1F02-4F47-A77D-D6937770B382}" type="pres">
      <dgm:prSet presAssocID="{D1E9315B-85B8-4A7B-9882-EE9830D19EC8}" presName="line_4" presStyleLbl="parChTrans1D1" presStyleIdx="2" presStyleCnt="6"/>
      <dgm:spPr/>
    </dgm:pt>
    <dgm:pt modelId="{DE4B306B-5281-4C59-9E67-B9659629EC32}" type="pres">
      <dgm:prSet presAssocID="{D1E9315B-85B8-4A7B-9882-EE9830D19EC8}" presName="textparent_4" presStyleLbl="node1" presStyleIdx="0" presStyleCnt="0"/>
      <dgm:spPr/>
    </dgm:pt>
    <dgm:pt modelId="{38862D2B-1C07-4FB1-A160-221876846F7D}" type="pres">
      <dgm:prSet presAssocID="{D1E9315B-85B8-4A7B-9882-EE9830D19EC8}" presName="text_4" presStyleLbl="revTx" presStyleIdx="2" presStyleCnt="6" custScaleX="223107" custLinFactNeighborX="-1826" custLinFactNeighborY="22202">
        <dgm:presLayoutVars>
          <dgm:bulletEnabled val="1"/>
        </dgm:presLayoutVars>
      </dgm:prSet>
      <dgm:spPr/>
      <dgm:t>
        <a:bodyPr/>
        <a:lstStyle/>
        <a:p>
          <a:endParaRPr lang="ru-RU"/>
        </a:p>
      </dgm:t>
    </dgm:pt>
    <dgm:pt modelId="{27528065-C298-4565-B52A-E0192E07BD0D}" type="pres">
      <dgm:prSet presAssocID="{EE532AB7-D6D2-4AC2-859D-318E8707055C}" presName="picture_5" presStyleCnt="0"/>
      <dgm:spPr/>
    </dgm:pt>
    <dgm:pt modelId="{8BA210B1-D18F-4947-9B93-6C2DDF297AE4}" type="pres">
      <dgm:prSet presAssocID="{EE532AB7-D6D2-4AC2-859D-318E8707055C}" presName="pictureRepeatNode" presStyleLbl="alignImgPlace1" presStyleIdx="4" presStyleCnt="7" custScaleX="119365" custScaleY="119858" custLinFactY="100000" custLinFactNeighborX="69149" custLinFactNeighborY="145482"/>
      <dgm:spPr/>
      <dgm:t>
        <a:bodyPr/>
        <a:lstStyle/>
        <a:p>
          <a:endParaRPr lang="ru-RU"/>
        </a:p>
      </dgm:t>
    </dgm:pt>
    <dgm:pt modelId="{C6868741-EDFC-4A45-A5EC-18D58AB94F74}" type="pres">
      <dgm:prSet presAssocID="{3B35E3AD-9693-414C-B128-B18A069B8F30}" presName="line_5" presStyleLbl="parChTrans1D1" presStyleIdx="3" presStyleCnt="6"/>
      <dgm:spPr/>
    </dgm:pt>
    <dgm:pt modelId="{400237EE-9429-42F9-A1E7-D5CE4D1F89DC}" type="pres">
      <dgm:prSet presAssocID="{3B35E3AD-9693-414C-B128-B18A069B8F30}" presName="textparent_5" presStyleLbl="node1" presStyleIdx="0" presStyleCnt="0"/>
      <dgm:spPr/>
    </dgm:pt>
    <dgm:pt modelId="{7DA923BF-B9FA-4F2C-88B9-E64F982CC3AD}" type="pres">
      <dgm:prSet presAssocID="{3B35E3AD-9693-414C-B128-B18A069B8F30}" presName="text_5" presStyleLbl="revTx" presStyleIdx="3" presStyleCnt="6" custScaleX="82672" custLinFactY="100000" custLinFactNeighborX="36981" custLinFactNeighborY="161098">
        <dgm:presLayoutVars>
          <dgm:bulletEnabled val="1"/>
        </dgm:presLayoutVars>
      </dgm:prSet>
      <dgm:spPr/>
      <dgm:t>
        <a:bodyPr/>
        <a:lstStyle/>
        <a:p>
          <a:endParaRPr lang="ru-RU"/>
        </a:p>
      </dgm:t>
    </dgm:pt>
    <dgm:pt modelId="{7AE9270D-DC52-47DE-A74C-6E3C720A0655}" type="pres">
      <dgm:prSet presAssocID="{D8DFEE06-0B15-416A-AFD7-3861A3CC0F75}" presName="picture_6" presStyleCnt="0"/>
      <dgm:spPr/>
    </dgm:pt>
    <dgm:pt modelId="{5BC71FBD-683F-4699-B3DE-A25E0AD394F8}" type="pres">
      <dgm:prSet presAssocID="{D8DFEE06-0B15-416A-AFD7-3861A3CC0F75}" presName="pictureRepeatNode" presStyleLbl="alignImgPlace1" presStyleIdx="5" presStyleCnt="7" custScaleX="112300" custScaleY="97031" custLinFactY="-19256" custLinFactNeighborX="-78866" custLinFactNeighborY="-100000"/>
      <dgm:spPr/>
      <dgm:t>
        <a:bodyPr/>
        <a:lstStyle/>
        <a:p>
          <a:endParaRPr lang="ru-RU"/>
        </a:p>
      </dgm:t>
    </dgm:pt>
    <dgm:pt modelId="{F95A337A-8FE9-4CFA-B1B0-90D33482600A}" type="pres">
      <dgm:prSet presAssocID="{E225519F-A129-495D-A479-9DD063832ABE}" presName="line_6" presStyleLbl="parChTrans1D1" presStyleIdx="4" presStyleCnt="6"/>
      <dgm:spPr/>
    </dgm:pt>
    <dgm:pt modelId="{BDF04605-01C4-4123-BDA7-43EBC7567EC7}" type="pres">
      <dgm:prSet presAssocID="{E225519F-A129-495D-A479-9DD063832ABE}" presName="textparent_6" presStyleLbl="node1" presStyleIdx="0" presStyleCnt="0"/>
      <dgm:spPr/>
    </dgm:pt>
    <dgm:pt modelId="{2968D1B4-EA6E-4F31-9342-313833448D06}" type="pres">
      <dgm:prSet presAssocID="{E225519F-A129-495D-A479-9DD063832ABE}" presName="text_6" presStyleLbl="revTx" presStyleIdx="4" presStyleCnt="6" custScaleX="512712" custScaleY="86824" custLinFactY="-22201" custLinFactNeighborX="-18800" custLinFactNeighborY="-100000">
        <dgm:presLayoutVars>
          <dgm:bulletEnabled val="1"/>
        </dgm:presLayoutVars>
      </dgm:prSet>
      <dgm:spPr/>
      <dgm:t>
        <a:bodyPr/>
        <a:lstStyle/>
        <a:p>
          <a:endParaRPr lang="ru-RU"/>
        </a:p>
      </dgm:t>
    </dgm:pt>
    <dgm:pt modelId="{B740F80E-C6E3-4E86-8BE4-4710B3204EF7}" type="pres">
      <dgm:prSet presAssocID="{11901386-BB73-40D5-9C37-E340041E4C61}" presName="picture_7" presStyleCnt="0"/>
      <dgm:spPr/>
    </dgm:pt>
    <dgm:pt modelId="{417A78AC-E64B-4EEB-92D2-3A400CBCA41B}" type="pres">
      <dgm:prSet presAssocID="{11901386-BB73-40D5-9C37-E340041E4C61}" presName="pictureRepeatNode" presStyleLbl="alignImgPlace1" presStyleIdx="6" presStyleCnt="7" custScaleX="109962" custScaleY="106838" custLinFactX="-43882" custLinFactY="-188" custLinFactNeighborX="-100000" custLinFactNeighborY="-100000"/>
      <dgm:spPr/>
      <dgm:t>
        <a:bodyPr/>
        <a:lstStyle/>
        <a:p>
          <a:endParaRPr lang="ru-RU"/>
        </a:p>
      </dgm:t>
    </dgm:pt>
    <dgm:pt modelId="{94A914F0-3EE8-4E0C-A52C-1DEE1943FD79}" type="pres">
      <dgm:prSet presAssocID="{BE011601-8A22-4EE5-8FF3-C8F279A30588}" presName="line_7" presStyleLbl="parChTrans1D1" presStyleIdx="5" presStyleCnt="6" custLinFactY="400000" custLinFactNeighborX="-3512" custLinFactNeighborY="474211"/>
      <dgm:spPr/>
    </dgm:pt>
    <dgm:pt modelId="{E60B1F9E-44D1-4B03-864E-0F5C2028395F}" type="pres">
      <dgm:prSet presAssocID="{BE011601-8A22-4EE5-8FF3-C8F279A30588}" presName="textparent_7" presStyleLbl="node1" presStyleIdx="0" presStyleCnt="0"/>
      <dgm:spPr/>
    </dgm:pt>
    <dgm:pt modelId="{34C1F045-D257-4CC2-B820-257438F01771}" type="pres">
      <dgm:prSet presAssocID="{BE011601-8A22-4EE5-8FF3-C8F279A30588}" presName="text_7" presStyleLbl="revTx" presStyleIdx="5" presStyleCnt="6" custScaleX="608764" custScaleY="84872" custLinFactX="-100000" custLinFactY="-6240" custLinFactNeighborX="-145890" custLinFactNeighborY="-100000">
        <dgm:presLayoutVars>
          <dgm:bulletEnabled val="1"/>
        </dgm:presLayoutVars>
      </dgm:prSet>
      <dgm:spPr/>
      <dgm:t>
        <a:bodyPr/>
        <a:lstStyle/>
        <a:p>
          <a:endParaRPr lang="ru-RU"/>
        </a:p>
      </dgm:t>
    </dgm:pt>
  </dgm:ptLst>
  <dgm:cxnLst>
    <dgm:cxn modelId="{DCE4FCD9-200D-4815-B813-38938A90FB56}" srcId="{3D3E57A9-8B76-4D14-8878-B16122F662AF}" destId="{D1E9315B-85B8-4A7B-9882-EE9830D19EC8}" srcOrd="3" destOrd="0" parTransId="{5F7CCA5B-05C1-4B7F-BF58-35F2E77891A1}" sibTransId="{2A4009D3-2F6C-4DC1-84A6-BE2C66CB8F45}"/>
    <dgm:cxn modelId="{12470062-7235-41E3-9368-4DA512E52111}" type="presOf" srcId="{E225519F-A129-495D-A479-9DD063832ABE}" destId="{2968D1B4-EA6E-4F31-9342-313833448D06}" srcOrd="0" destOrd="0" presId="urn:microsoft.com/office/officeart/2008/layout/CircularPictureCallout"/>
    <dgm:cxn modelId="{4764EF0C-2260-4EB8-B8E3-F2C8442FD520}" type="presOf" srcId="{3D3E57A9-8B76-4D14-8878-B16122F662AF}" destId="{5363513B-4616-4815-B2B2-62DDF32BF268}" srcOrd="0" destOrd="0" presId="urn:microsoft.com/office/officeart/2008/layout/CircularPictureCallout"/>
    <dgm:cxn modelId="{DAB8475C-60D5-4AFE-A67F-F714338529A2}" type="presOf" srcId="{D8DFEE06-0B15-416A-AFD7-3861A3CC0F75}" destId="{5BC71FBD-683F-4699-B3DE-A25E0AD394F8}" srcOrd="0" destOrd="0" presId="urn:microsoft.com/office/officeart/2008/layout/CircularPictureCallout"/>
    <dgm:cxn modelId="{2C804AD9-6D65-46A3-AC20-6EFC93014C29}" srcId="{3D3E57A9-8B76-4D14-8878-B16122F662AF}" destId="{B7D604E9-E064-45D3-8E23-B633AF314738}" srcOrd="1" destOrd="0" parTransId="{0C679568-30D7-4BA8-91FC-713A5A653F96}" sibTransId="{70A410B8-41D7-43A8-9C80-5093C39C5C48}"/>
    <dgm:cxn modelId="{CA832D6F-CD49-4AD4-AB3B-32522D5B5E1A}" type="presOf" srcId="{889A5EAC-9D8E-4151-AD0B-D140B6A87AF1}" destId="{1006C17B-8809-4162-9C85-6D43E08FB714}" srcOrd="0" destOrd="0" presId="urn:microsoft.com/office/officeart/2008/layout/CircularPictureCallout"/>
    <dgm:cxn modelId="{68940DEB-0D86-4D98-8998-CA28015345C3}" type="presOf" srcId="{2A4009D3-2F6C-4DC1-84A6-BE2C66CB8F45}" destId="{594F99F6-6826-492E-8C60-5531C1FB27B0}" srcOrd="0" destOrd="0" presId="urn:microsoft.com/office/officeart/2008/layout/CircularPictureCallout"/>
    <dgm:cxn modelId="{18420D50-0926-4492-A0A0-567775B1BD89}" type="presOf" srcId="{BE011601-8A22-4EE5-8FF3-C8F279A30588}" destId="{34C1F045-D257-4CC2-B820-257438F01771}" srcOrd="0" destOrd="0" presId="urn:microsoft.com/office/officeart/2008/layout/CircularPictureCallout"/>
    <dgm:cxn modelId="{FD9FE489-AF07-40EA-BAB7-2991C4896129}" type="presOf" srcId="{D1E9315B-85B8-4A7B-9882-EE9830D19EC8}" destId="{38862D2B-1C07-4FB1-A160-221876846F7D}" srcOrd="0" destOrd="0" presId="urn:microsoft.com/office/officeart/2008/layout/CircularPictureCallout"/>
    <dgm:cxn modelId="{86586D1A-6B83-47A8-A519-0C362339DA1F}" type="presOf" srcId="{06389EB6-CADD-4938-9870-2B7FBFED05B7}" destId="{A1917AE4-8FC9-48C7-BA76-0499D616BDFA}" srcOrd="0" destOrd="0" presId="urn:microsoft.com/office/officeart/2008/layout/CircularPictureCallout"/>
    <dgm:cxn modelId="{F8A794E9-1DA2-44F4-8D27-74C70C46C4CA}" type="presOf" srcId="{DAFE335C-9D3D-4691-9C58-5CA0E10BB2C3}" destId="{AEE366BF-43D5-475E-9B52-DEDDB3C9585C}" srcOrd="0" destOrd="0" presId="urn:microsoft.com/office/officeart/2008/layout/CircularPictureCallout"/>
    <dgm:cxn modelId="{56471601-1DA4-4C2A-9DAD-ACFB585268E0}" type="presOf" srcId="{3B35E3AD-9693-414C-B128-B18A069B8F30}" destId="{7DA923BF-B9FA-4F2C-88B9-E64F982CC3AD}" srcOrd="0" destOrd="0" presId="urn:microsoft.com/office/officeart/2008/layout/CircularPictureCallout"/>
    <dgm:cxn modelId="{DC6560B8-2229-408C-8DE8-8B2C277304D6}" srcId="{3D3E57A9-8B76-4D14-8878-B16122F662AF}" destId="{67688004-E0CE-4A99-9A79-DD2890974E63}" srcOrd="0" destOrd="0" parTransId="{28450A76-FCF5-445A-BA4B-18867815F7BB}" sibTransId="{DAFE335C-9D3D-4691-9C58-5CA0E10BB2C3}"/>
    <dgm:cxn modelId="{85EA40AF-CDC8-4F65-82DE-CCABF5D80A65}" srcId="{3D3E57A9-8B76-4D14-8878-B16122F662AF}" destId="{E225519F-A129-495D-A479-9DD063832ABE}" srcOrd="5" destOrd="0" parTransId="{3C3FEDCA-6199-493B-9F17-9464AF5F6EF7}" sibTransId="{D8DFEE06-0B15-416A-AFD7-3861A3CC0F75}"/>
    <dgm:cxn modelId="{2D3713E2-7593-40DA-A8AD-E7D197CA716E}" type="presOf" srcId="{EE532AB7-D6D2-4AC2-859D-318E8707055C}" destId="{8BA210B1-D18F-4947-9B93-6C2DDF297AE4}" srcOrd="0" destOrd="0" presId="urn:microsoft.com/office/officeart/2008/layout/CircularPictureCallout"/>
    <dgm:cxn modelId="{39CC2629-54F3-4829-9D14-4967D6DDBA76}" type="presOf" srcId="{70A410B8-41D7-43A8-9C80-5093C39C5C48}" destId="{C2511033-56B6-4E52-92CA-1DDDAE1C87E5}" srcOrd="0" destOrd="0" presId="urn:microsoft.com/office/officeart/2008/layout/CircularPictureCallout"/>
    <dgm:cxn modelId="{4564DDEE-6F24-4808-B39F-997550F75678}" srcId="{3D3E57A9-8B76-4D14-8878-B16122F662AF}" destId="{BE011601-8A22-4EE5-8FF3-C8F279A30588}" srcOrd="6" destOrd="0" parTransId="{D398BA3D-6F9D-4934-BDC8-1BCABDBEE80A}" sibTransId="{11901386-BB73-40D5-9C37-E340041E4C61}"/>
    <dgm:cxn modelId="{E3EA4C67-FD36-4877-988B-11B157FFF0A8}" srcId="{3D3E57A9-8B76-4D14-8878-B16122F662AF}" destId="{3B35E3AD-9693-414C-B128-B18A069B8F30}" srcOrd="4" destOrd="0" parTransId="{1FDFBE47-F998-4AA8-8765-10D1947E8542}" sibTransId="{EE532AB7-D6D2-4AC2-859D-318E8707055C}"/>
    <dgm:cxn modelId="{1F534A0B-D7F2-4F16-AC8D-2A5B6F127D55}" type="presOf" srcId="{67688004-E0CE-4A99-9A79-DD2890974E63}" destId="{384FAF06-7840-4369-A1B6-36E30A6A783D}" srcOrd="0" destOrd="0" presId="urn:microsoft.com/office/officeart/2008/layout/CircularPictureCallout"/>
    <dgm:cxn modelId="{7B3E1EB6-4F4E-4351-8E7C-CE7BC39FF460}" type="presOf" srcId="{B7D604E9-E064-45D3-8E23-B633AF314738}" destId="{A6CF8F47-11F3-4400-93D4-CC333DF8D79B}" srcOrd="0" destOrd="0" presId="urn:microsoft.com/office/officeart/2008/layout/CircularPictureCallout"/>
    <dgm:cxn modelId="{07D7AB6B-A029-4326-916C-589648548275}" srcId="{3D3E57A9-8B76-4D14-8878-B16122F662AF}" destId="{FE0F18CD-80E4-4110-8BB0-BB0F4261ED43}" srcOrd="7" destOrd="0" parTransId="{4E92C485-C957-4C86-84BD-6C1ACD682FE1}" sibTransId="{B28D2C19-1B06-415C-B554-88A62C4FE040}"/>
    <dgm:cxn modelId="{1CBDACCD-4DC5-4DFB-9541-8DB3688BEF78}" type="presOf" srcId="{11901386-BB73-40D5-9C37-E340041E4C61}" destId="{417A78AC-E64B-4EEB-92D2-3A400CBCA41B}" srcOrd="0" destOrd="0" presId="urn:microsoft.com/office/officeart/2008/layout/CircularPictureCallout"/>
    <dgm:cxn modelId="{984779F7-E616-4F31-BC29-7E1DED41270B}" srcId="{3D3E57A9-8B76-4D14-8878-B16122F662AF}" destId="{06389EB6-CADD-4938-9870-2B7FBFED05B7}" srcOrd="2" destOrd="0" parTransId="{48705CE8-8D84-4F42-A30F-13D09BCB035D}" sibTransId="{889A5EAC-9D8E-4151-AD0B-D140B6A87AF1}"/>
    <dgm:cxn modelId="{D838CFD9-9D74-46B0-B40F-E3115365E139}" type="presParOf" srcId="{5363513B-4616-4815-B2B2-62DDF32BF268}" destId="{5FC37495-91BD-4F72-875F-352E189EEF4A}" srcOrd="0" destOrd="0" presId="urn:microsoft.com/office/officeart/2008/layout/CircularPictureCallout"/>
    <dgm:cxn modelId="{31F0B67B-CC79-4A39-9A4A-7EF9572412BF}" type="presParOf" srcId="{5FC37495-91BD-4F72-875F-352E189EEF4A}" destId="{4A0CCF9D-CDDD-4F8A-856E-06F128DB0818}" srcOrd="0" destOrd="0" presId="urn:microsoft.com/office/officeart/2008/layout/CircularPictureCallout"/>
    <dgm:cxn modelId="{88D6244C-CA66-4D40-B733-4C60E83795ED}" type="presParOf" srcId="{4A0CCF9D-CDDD-4F8A-856E-06F128DB0818}" destId="{AEE366BF-43D5-475E-9B52-DEDDB3C9585C}" srcOrd="0" destOrd="0" presId="urn:microsoft.com/office/officeart/2008/layout/CircularPictureCallout"/>
    <dgm:cxn modelId="{01ADA227-5F6D-4D18-96E2-BEC8DFFBB539}" type="presParOf" srcId="{5FC37495-91BD-4F72-875F-352E189EEF4A}" destId="{384FAF06-7840-4369-A1B6-36E30A6A783D}" srcOrd="1" destOrd="0" presId="urn:microsoft.com/office/officeart/2008/layout/CircularPictureCallout"/>
    <dgm:cxn modelId="{CDAEF63C-A609-408F-B99B-73677D5FDB3D}" type="presParOf" srcId="{5FC37495-91BD-4F72-875F-352E189EEF4A}" destId="{D3C97365-0A54-4FA0-B303-D055DB023EAA}" srcOrd="2" destOrd="0" presId="urn:microsoft.com/office/officeart/2008/layout/CircularPictureCallout"/>
    <dgm:cxn modelId="{76B6FB6B-E2FD-499B-A8E2-DBEB15D64C1E}" type="presParOf" srcId="{D3C97365-0A54-4FA0-B303-D055DB023EAA}" destId="{C2511033-56B6-4E52-92CA-1DDDAE1C87E5}" srcOrd="0" destOrd="0" presId="urn:microsoft.com/office/officeart/2008/layout/CircularPictureCallout"/>
    <dgm:cxn modelId="{54FA96F2-9483-42A4-8014-85BDDA7F24AA}" type="presParOf" srcId="{5FC37495-91BD-4F72-875F-352E189EEF4A}" destId="{B9B1C601-C5D4-4D33-879D-5FF43170DCDC}" srcOrd="3" destOrd="0" presId="urn:microsoft.com/office/officeart/2008/layout/CircularPictureCallout"/>
    <dgm:cxn modelId="{2201F98D-B77B-4A45-B4D0-83BFB67DDFF1}" type="presParOf" srcId="{5FC37495-91BD-4F72-875F-352E189EEF4A}" destId="{ED91824F-AFF9-4821-962B-16B14D172D49}" srcOrd="4" destOrd="0" presId="urn:microsoft.com/office/officeart/2008/layout/CircularPictureCallout"/>
    <dgm:cxn modelId="{6F5442AF-7B39-4BC4-BA40-9F777BD9D851}" type="presParOf" srcId="{ED91824F-AFF9-4821-962B-16B14D172D49}" destId="{A6CF8F47-11F3-4400-93D4-CC333DF8D79B}" srcOrd="0" destOrd="0" presId="urn:microsoft.com/office/officeart/2008/layout/CircularPictureCallout"/>
    <dgm:cxn modelId="{D7558F08-9DF7-4546-AA2E-C7E35F13C5D7}" type="presParOf" srcId="{5FC37495-91BD-4F72-875F-352E189EEF4A}" destId="{A3A123E6-9FC9-484E-AEC1-BC88A932AEAE}" srcOrd="5" destOrd="0" presId="urn:microsoft.com/office/officeart/2008/layout/CircularPictureCallout"/>
    <dgm:cxn modelId="{1A046DBE-3A54-44D1-BA67-B0D39D1C6704}" type="presParOf" srcId="{A3A123E6-9FC9-484E-AEC1-BC88A932AEAE}" destId="{1006C17B-8809-4162-9C85-6D43E08FB714}" srcOrd="0" destOrd="0" presId="urn:microsoft.com/office/officeart/2008/layout/CircularPictureCallout"/>
    <dgm:cxn modelId="{5BE9CB7B-4C31-45CB-90A9-14415E0F094B}" type="presParOf" srcId="{5FC37495-91BD-4F72-875F-352E189EEF4A}" destId="{C8FB49F9-6369-4933-AAC1-58DE3C3E496B}" srcOrd="6" destOrd="0" presId="urn:microsoft.com/office/officeart/2008/layout/CircularPictureCallout"/>
    <dgm:cxn modelId="{76324A63-7373-4C1D-A1D4-96905BB1F99D}" type="presParOf" srcId="{5FC37495-91BD-4F72-875F-352E189EEF4A}" destId="{D7E7F049-88C2-4E30-A0F9-B5F73DCD48FC}" srcOrd="7" destOrd="0" presId="urn:microsoft.com/office/officeart/2008/layout/CircularPictureCallout"/>
    <dgm:cxn modelId="{A7678957-1B01-4C35-A5F9-3ABCF13B4DDA}" type="presParOf" srcId="{D7E7F049-88C2-4E30-A0F9-B5F73DCD48FC}" destId="{A1917AE4-8FC9-48C7-BA76-0499D616BDFA}" srcOrd="0" destOrd="0" presId="urn:microsoft.com/office/officeart/2008/layout/CircularPictureCallout"/>
    <dgm:cxn modelId="{0267254B-CD3B-4CA8-BEB3-72BEA3C04E8E}" type="presParOf" srcId="{5FC37495-91BD-4F72-875F-352E189EEF4A}" destId="{C7B4DAD2-6500-4120-B9B7-BB954BE02A32}" srcOrd="8" destOrd="0" presId="urn:microsoft.com/office/officeart/2008/layout/CircularPictureCallout"/>
    <dgm:cxn modelId="{3CF1FF78-B448-41E2-9284-446683E937C5}" type="presParOf" srcId="{C7B4DAD2-6500-4120-B9B7-BB954BE02A32}" destId="{594F99F6-6826-492E-8C60-5531C1FB27B0}" srcOrd="0" destOrd="0" presId="urn:microsoft.com/office/officeart/2008/layout/CircularPictureCallout"/>
    <dgm:cxn modelId="{AF2B7EE7-9A7E-4B59-BB1F-CD55FA90266D}" type="presParOf" srcId="{5FC37495-91BD-4F72-875F-352E189EEF4A}" destId="{1A1272CC-1F02-4F47-A77D-D6937770B382}" srcOrd="9" destOrd="0" presId="urn:microsoft.com/office/officeart/2008/layout/CircularPictureCallout"/>
    <dgm:cxn modelId="{CEB95CAD-86D1-4589-935A-9757ACADDEE6}" type="presParOf" srcId="{5FC37495-91BD-4F72-875F-352E189EEF4A}" destId="{DE4B306B-5281-4C59-9E67-B9659629EC32}" srcOrd="10" destOrd="0" presId="urn:microsoft.com/office/officeart/2008/layout/CircularPictureCallout"/>
    <dgm:cxn modelId="{B6950D0C-8B05-41EE-B3CE-B657614583F6}" type="presParOf" srcId="{DE4B306B-5281-4C59-9E67-B9659629EC32}" destId="{38862D2B-1C07-4FB1-A160-221876846F7D}" srcOrd="0" destOrd="0" presId="urn:microsoft.com/office/officeart/2008/layout/CircularPictureCallout"/>
    <dgm:cxn modelId="{76CF03C5-858E-4637-BCD9-9BE7F5E7597C}" type="presParOf" srcId="{5FC37495-91BD-4F72-875F-352E189EEF4A}" destId="{27528065-C298-4565-B52A-E0192E07BD0D}" srcOrd="11" destOrd="0" presId="urn:microsoft.com/office/officeart/2008/layout/CircularPictureCallout"/>
    <dgm:cxn modelId="{BF218AD2-8CF3-45FA-95DF-C105892DACBE}" type="presParOf" srcId="{27528065-C298-4565-B52A-E0192E07BD0D}" destId="{8BA210B1-D18F-4947-9B93-6C2DDF297AE4}" srcOrd="0" destOrd="0" presId="urn:microsoft.com/office/officeart/2008/layout/CircularPictureCallout"/>
    <dgm:cxn modelId="{4877B78F-E9B0-4514-A022-87480CCDFA4C}" type="presParOf" srcId="{5FC37495-91BD-4F72-875F-352E189EEF4A}" destId="{C6868741-EDFC-4A45-A5EC-18D58AB94F74}" srcOrd="12" destOrd="0" presId="urn:microsoft.com/office/officeart/2008/layout/CircularPictureCallout"/>
    <dgm:cxn modelId="{8F2E7582-E129-49A5-9FBB-3F9FE3D8888A}" type="presParOf" srcId="{5FC37495-91BD-4F72-875F-352E189EEF4A}" destId="{400237EE-9429-42F9-A1E7-D5CE4D1F89DC}" srcOrd="13" destOrd="0" presId="urn:microsoft.com/office/officeart/2008/layout/CircularPictureCallout"/>
    <dgm:cxn modelId="{FC30DF42-20E8-484E-AE88-9DA701A420F9}" type="presParOf" srcId="{400237EE-9429-42F9-A1E7-D5CE4D1F89DC}" destId="{7DA923BF-B9FA-4F2C-88B9-E64F982CC3AD}" srcOrd="0" destOrd="0" presId="urn:microsoft.com/office/officeart/2008/layout/CircularPictureCallout"/>
    <dgm:cxn modelId="{6E0CF42C-7AE4-4278-8B16-83D3219285E0}" type="presParOf" srcId="{5FC37495-91BD-4F72-875F-352E189EEF4A}" destId="{7AE9270D-DC52-47DE-A74C-6E3C720A0655}" srcOrd="14" destOrd="0" presId="urn:microsoft.com/office/officeart/2008/layout/CircularPictureCallout"/>
    <dgm:cxn modelId="{DFA92693-A54D-4819-B194-AE2BC77718FA}" type="presParOf" srcId="{7AE9270D-DC52-47DE-A74C-6E3C720A0655}" destId="{5BC71FBD-683F-4699-B3DE-A25E0AD394F8}" srcOrd="0" destOrd="0" presId="urn:microsoft.com/office/officeart/2008/layout/CircularPictureCallout"/>
    <dgm:cxn modelId="{DBA87C40-4589-4C0E-A4D0-97FC9C206E56}" type="presParOf" srcId="{5FC37495-91BD-4F72-875F-352E189EEF4A}" destId="{F95A337A-8FE9-4CFA-B1B0-90D33482600A}" srcOrd="15" destOrd="0" presId="urn:microsoft.com/office/officeart/2008/layout/CircularPictureCallout"/>
    <dgm:cxn modelId="{A40C444D-1026-4CFA-A64A-C5C9BC8FD771}" type="presParOf" srcId="{5FC37495-91BD-4F72-875F-352E189EEF4A}" destId="{BDF04605-01C4-4123-BDA7-43EBC7567EC7}" srcOrd="16" destOrd="0" presId="urn:microsoft.com/office/officeart/2008/layout/CircularPictureCallout"/>
    <dgm:cxn modelId="{DA97339F-9FC6-4E13-9D53-BDC5F607BCF2}" type="presParOf" srcId="{BDF04605-01C4-4123-BDA7-43EBC7567EC7}" destId="{2968D1B4-EA6E-4F31-9342-313833448D06}" srcOrd="0" destOrd="0" presId="urn:microsoft.com/office/officeart/2008/layout/CircularPictureCallout"/>
    <dgm:cxn modelId="{C432C4CE-BACE-4EEA-888A-9550F4DA4B14}" type="presParOf" srcId="{5FC37495-91BD-4F72-875F-352E189EEF4A}" destId="{B740F80E-C6E3-4E86-8BE4-4710B3204EF7}" srcOrd="17" destOrd="0" presId="urn:microsoft.com/office/officeart/2008/layout/CircularPictureCallout"/>
    <dgm:cxn modelId="{5EB16BEE-A453-4D6C-B5FF-24D91927A9AD}" type="presParOf" srcId="{B740F80E-C6E3-4E86-8BE4-4710B3204EF7}" destId="{417A78AC-E64B-4EEB-92D2-3A400CBCA41B}" srcOrd="0" destOrd="0" presId="urn:microsoft.com/office/officeart/2008/layout/CircularPictureCallout"/>
    <dgm:cxn modelId="{18A5CF5B-13C7-413F-9893-77E7D5C7D057}" type="presParOf" srcId="{5FC37495-91BD-4F72-875F-352E189EEF4A}" destId="{94A914F0-3EE8-4E0C-A52C-1DEE1943FD79}" srcOrd="18" destOrd="0" presId="urn:microsoft.com/office/officeart/2008/layout/CircularPictureCallout"/>
    <dgm:cxn modelId="{D1537D8D-B57E-451B-903E-8C60FFA5E191}" type="presParOf" srcId="{5FC37495-91BD-4F72-875F-352E189EEF4A}" destId="{E60B1F9E-44D1-4B03-864E-0F5C2028395F}" srcOrd="19" destOrd="0" presId="urn:microsoft.com/office/officeart/2008/layout/CircularPictureCallout"/>
    <dgm:cxn modelId="{347E0D3C-1C18-40DE-AC24-09651767FC6D}" type="presParOf" srcId="{E60B1F9E-44D1-4B03-864E-0F5C2028395F}" destId="{34C1F045-D257-4CC2-B820-257438F01771}"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914F0-3EE8-4E0C-A52C-1DEE1943FD79}">
      <dsp:nvSpPr>
        <dsp:cNvPr id="0" name=""/>
        <dsp:cNvSpPr/>
      </dsp:nvSpPr>
      <dsp:spPr>
        <a:xfrm>
          <a:off x="2074161" y="5533265"/>
          <a:ext cx="4515311"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5A337A-8FE9-4CFA-B1B0-90D33482600A}">
      <dsp:nvSpPr>
        <dsp:cNvPr id="0" name=""/>
        <dsp:cNvSpPr/>
      </dsp:nvSpPr>
      <dsp:spPr>
        <a:xfrm>
          <a:off x="2232739" y="4539890"/>
          <a:ext cx="3861210"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868741-EDFC-4A45-A5EC-18D58AB94F74}">
      <dsp:nvSpPr>
        <dsp:cNvPr id="0" name=""/>
        <dsp:cNvSpPr/>
      </dsp:nvSpPr>
      <dsp:spPr>
        <a:xfrm>
          <a:off x="2232739" y="3745145"/>
          <a:ext cx="3504914"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1272CC-1F02-4F47-A77D-D6937770B382}">
      <dsp:nvSpPr>
        <dsp:cNvPr id="0" name=""/>
        <dsp:cNvSpPr/>
      </dsp:nvSpPr>
      <dsp:spPr>
        <a:xfrm>
          <a:off x="2232739" y="2896822"/>
          <a:ext cx="3504914"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FB49F9-6369-4933-AAC1-58DE3C3E496B}">
      <dsp:nvSpPr>
        <dsp:cNvPr id="0" name=""/>
        <dsp:cNvSpPr/>
      </dsp:nvSpPr>
      <dsp:spPr>
        <a:xfrm>
          <a:off x="2232739" y="2102077"/>
          <a:ext cx="3861210"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B1C601-C5D4-4D33-879D-5FF43170DCDC}">
      <dsp:nvSpPr>
        <dsp:cNvPr id="0" name=""/>
        <dsp:cNvSpPr/>
      </dsp:nvSpPr>
      <dsp:spPr>
        <a:xfrm>
          <a:off x="2232739" y="1423419"/>
          <a:ext cx="4515311"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E366BF-43D5-475E-9B52-DEDDB3C9585C}">
      <dsp:nvSpPr>
        <dsp:cNvPr id="0" name=""/>
        <dsp:cNvSpPr/>
      </dsp:nvSpPr>
      <dsp:spPr>
        <a:xfrm>
          <a:off x="309" y="1088554"/>
          <a:ext cx="4464859" cy="4464859"/>
        </a:xfrm>
        <a:prstGeom prst="ellipse">
          <a:avLst/>
        </a:prstGeom>
        <a:blipFill>
          <a:blip xmlns:r="http://schemas.openxmlformats.org/officeDocument/2006/relationships" r:embed="rId1">
            <a:extLst/>
          </a:blip>
          <a:srcRect/>
          <a:stretch>
            <a:fillRect l="-50000" r="-50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84FAF06-7840-4369-A1B6-36E30A6A783D}">
      <dsp:nvSpPr>
        <dsp:cNvPr id="0" name=""/>
        <dsp:cNvSpPr/>
      </dsp:nvSpPr>
      <dsp:spPr>
        <a:xfrm>
          <a:off x="803984" y="3459394"/>
          <a:ext cx="2857509" cy="147340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2889250" rtl="0">
            <a:lnSpc>
              <a:spcPct val="90000"/>
            </a:lnSpc>
            <a:spcBef>
              <a:spcPct val="0"/>
            </a:spcBef>
            <a:spcAft>
              <a:spcPct val="35000"/>
            </a:spcAft>
          </a:pPr>
          <a:endParaRPr lang="ru-RU" sz="6500" kern="1200" dirty="0"/>
        </a:p>
      </dsp:txBody>
      <dsp:txXfrm>
        <a:off x="803984" y="3459394"/>
        <a:ext cx="2857509" cy="1473403"/>
      </dsp:txXfrm>
    </dsp:sp>
    <dsp:sp modelId="{C2511033-56B6-4E52-92CA-1DDDAE1C87E5}">
      <dsp:nvSpPr>
        <dsp:cNvPr id="0" name=""/>
        <dsp:cNvSpPr/>
      </dsp:nvSpPr>
      <dsp:spPr>
        <a:xfrm>
          <a:off x="6012133" y="895311"/>
          <a:ext cx="784761" cy="712042"/>
        </a:xfrm>
        <a:prstGeom prst="ellipse">
          <a:avLst/>
        </a:prstGeom>
        <a:blipFill>
          <a:blip xmlns:r="http://schemas.openxmlformats.org/officeDocument/2006/relationships" r:embed="rId2" cstate="print">
            <a:extLst/>
          </a:blip>
          <a:srcRect/>
          <a:stretch>
            <a:fillRect l="-21000" r="-21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6CF8F47-11F3-4400-93D4-CC333DF8D79B}">
      <dsp:nvSpPr>
        <dsp:cNvPr id="0" name=""/>
        <dsp:cNvSpPr/>
      </dsp:nvSpPr>
      <dsp:spPr>
        <a:xfrm>
          <a:off x="6811289" y="776940"/>
          <a:ext cx="1845502" cy="6263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rtl="0">
            <a:lnSpc>
              <a:spcPct val="90000"/>
            </a:lnSpc>
            <a:spcBef>
              <a:spcPct val="0"/>
            </a:spcBef>
            <a:spcAft>
              <a:spcPct val="35000"/>
            </a:spcAft>
          </a:pPr>
          <a:r>
            <a:rPr lang="uk-UA" sz="1800" b="1" kern="1200" dirty="0" smtClean="0"/>
            <a:t>складно у чомусь переконати  </a:t>
          </a:r>
          <a:endParaRPr lang="ru-RU" sz="1800" b="1" kern="1200" dirty="0"/>
        </a:p>
      </dsp:txBody>
      <dsp:txXfrm>
        <a:off x="6811289" y="776940"/>
        <a:ext cx="1845502" cy="626350"/>
      </dsp:txXfrm>
    </dsp:sp>
    <dsp:sp modelId="{1006C17B-8809-4162-9C85-6D43E08FB714}">
      <dsp:nvSpPr>
        <dsp:cNvPr id="0" name=""/>
        <dsp:cNvSpPr/>
      </dsp:nvSpPr>
      <dsp:spPr>
        <a:xfrm>
          <a:off x="5379248" y="1728580"/>
          <a:ext cx="794780" cy="719831"/>
        </a:xfrm>
        <a:prstGeom prst="ellipse">
          <a:avLst/>
        </a:prstGeom>
        <a:blipFill>
          <a:blip xmlns:r="http://schemas.openxmlformats.org/officeDocument/2006/relationships" r:embed="rId3" cstate="print">
            <a:extLst/>
          </a:blip>
          <a:srcRect/>
          <a:stretch>
            <a:fillRect l="-33000" r="-3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1917AE4-8FC9-48C7-BA76-0499D616BDFA}">
      <dsp:nvSpPr>
        <dsp:cNvPr id="0" name=""/>
        <dsp:cNvSpPr/>
      </dsp:nvSpPr>
      <dsp:spPr>
        <a:xfrm>
          <a:off x="6193157" y="1774553"/>
          <a:ext cx="2500594" cy="6697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rtl="0">
            <a:lnSpc>
              <a:spcPct val="90000"/>
            </a:lnSpc>
            <a:spcBef>
              <a:spcPct val="0"/>
            </a:spcBef>
            <a:spcAft>
              <a:spcPct val="35000"/>
            </a:spcAft>
          </a:pPr>
          <a:r>
            <a:rPr lang="uk-UA" sz="1800" b="1" kern="1200" dirty="0" smtClean="0"/>
            <a:t>неможливо примусити підкорятися – вільніше мислять </a:t>
          </a:r>
          <a:endParaRPr lang="ru-RU" sz="1800" b="1" kern="1200" dirty="0"/>
        </a:p>
      </dsp:txBody>
      <dsp:txXfrm>
        <a:off x="6193157" y="1774553"/>
        <a:ext cx="2500594" cy="669728"/>
      </dsp:txXfrm>
    </dsp:sp>
    <dsp:sp modelId="{594F99F6-6826-492E-8C60-5531C1FB27B0}">
      <dsp:nvSpPr>
        <dsp:cNvPr id="0" name=""/>
        <dsp:cNvSpPr/>
      </dsp:nvSpPr>
      <dsp:spPr>
        <a:xfrm>
          <a:off x="5027647" y="2502108"/>
          <a:ext cx="810371" cy="810365"/>
        </a:xfrm>
        <a:prstGeom prst="ellipse">
          <a:avLst/>
        </a:prstGeom>
        <a:blipFill>
          <a:blip xmlns:r="http://schemas.openxmlformats.org/officeDocument/2006/relationships" r:embed="rId4">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8862D2B-1C07-4FB1-A160-221876846F7D}">
      <dsp:nvSpPr>
        <dsp:cNvPr id="0" name=""/>
        <dsp:cNvSpPr/>
      </dsp:nvSpPr>
      <dsp:spPr>
        <a:xfrm>
          <a:off x="6049143" y="2710651"/>
          <a:ext cx="2855968" cy="6697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rtl="0">
            <a:lnSpc>
              <a:spcPct val="90000"/>
            </a:lnSpc>
            <a:spcBef>
              <a:spcPct val="0"/>
            </a:spcBef>
            <a:spcAft>
              <a:spcPct val="35000"/>
            </a:spcAft>
          </a:pPr>
          <a:r>
            <a:rPr lang="uk-UA" sz="1800" b="1" kern="1200" dirty="0" smtClean="0"/>
            <a:t>все піддають сумнівам – відсутні авторитети</a:t>
          </a:r>
          <a:endParaRPr lang="ru-RU" sz="1800" b="1" kern="1200" dirty="0"/>
        </a:p>
      </dsp:txBody>
      <dsp:txXfrm>
        <a:off x="6049143" y="2710651"/>
        <a:ext cx="2855968" cy="669728"/>
      </dsp:txXfrm>
    </dsp:sp>
    <dsp:sp modelId="{8BA210B1-D18F-4947-9B93-6C2DDF297AE4}">
      <dsp:nvSpPr>
        <dsp:cNvPr id="0" name=""/>
        <dsp:cNvSpPr/>
      </dsp:nvSpPr>
      <dsp:spPr>
        <a:xfrm>
          <a:off x="5801053" y="4987847"/>
          <a:ext cx="799421" cy="802723"/>
        </a:xfrm>
        <a:prstGeom prst="ellipse">
          <a:avLst/>
        </a:prstGeom>
        <a:blipFill>
          <a:blip xmlns:r="http://schemas.openxmlformats.org/officeDocument/2006/relationships" r:embed="rId5" cstate="print">
            <a:extLst/>
          </a:blip>
          <a:srcRect/>
          <a:stretch>
            <a:fillRect l="-15000" r="-1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A923BF-B9FA-4F2C-88B9-E64F982CC3AD}">
      <dsp:nvSpPr>
        <dsp:cNvPr id="0" name=""/>
        <dsp:cNvSpPr/>
      </dsp:nvSpPr>
      <dsp:spPr>
        <a:xfrm>
          <a:off x="6567357" y="5158930"/>
          <a:ext cx="2362360" cy="6697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ctr" defTabSz="800100" rtl="0">
            <a:lnSpc>
              <a:spcPct val="90000"/>
            </a:lnSpc>
            <a:spcBef>
              <a:spcPct val="0"/>
            </a:spcBef>
            <a:spcAft>
              <a:spcPct val="35000"/>
            </a:spcAft>
          </a:pPr>
          <a:r>
            <a:rPr lang="uk-UA" sz="1800" b="1" kern="1200" dirty="0" smtClean="0"/>
            <a:t>мають високий рівень тривожності,  психологічні кризи</a:t>
          </a:r>
          <a:endParaRPr lang="ru-RU" sz="1800" b="1" kern="1200" dirty="0"/>
        </a:p>
      </dsp:txBody>
      <dsp:txXfrm>
        <a:off x="6567357" y="5158930"/>
        <a:ext cx="2362360" cy="669728"/>
      </dsp:txXfrm>
    </dsp:sp>
    <dsp:sp modelId="{5BC71FBD-683F-4699-B3DE-A25E0AD394F8}">
      <dsp:nvSpPr>
        <dsp:cNvPr id="0" name=""/>
        <dsp:cNvSpPr/>
      </dsp:nvSpPr>
      <dsp:spPr>
        <a:xfrm>
          <a:off x="5189708" y="3416276"/>
          <a:ext cx="752105" cy="649844"/>
        </a:xfrm>
        <a:prstGeom prst="ellipse">
          <a:avLst/>
        </a:prstGeom>
        <a:blipFill>
          <a:blip xmlns:r="http://schemas.openxmlformats.org/officeDocument/2006/relationships" r:embed="rId6" cstate="print">
            <a:extLst/>
          </a:blip>
          <a:srcRect/>
          <a:stretch>
            <a:fillRect l="-12000" r="-1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968D1B4-EA6E-4F31-9342-313833448D06}">
      <dsp:nvSpPr>
        <dsp:cNvPr id="0" name=""/>
        <dsp:cNvSpPr/>
      </dsp:nvSpPr>
      <dsp:spPr>
        <a:xfrm>
          <a:off x="6337192" y="3430732"/>
          <a:ext cx="2498684" cy="58148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rtl="0">
            <a:lnSpc>
              <a:spcPct val="90000"/>
            </a:lnSpc>
            <a:spcBef>
              <a:spcPct val="0"/>
            </a:spcBef>
            <a:spcAft>
              <a:spcPct val="35000"/>
            </a:spcAft>
          </a:pPr>
          <a:r>
            <a:rPr lang="uk-UA" sz="1800" b="1" kern="1200" dirty="0" smtClean="0"/>
            <a:t>живуть у мережі  </a:t>
          </a:r>
          <a:endParaRPr lang="ru-RU" sz="1800" b="1" kern="1200" dirty="0"/>
        </a:p>
      </dsp:txBody>
      <dsp:txXfrm>
        <a:off x="6337192" y="3430732"/>
        <a:ext cx="2498684" cy="581485"/>
      </dsp:txXfrm>
    </dsp:sp>
    <dsp:sp modelId="{417A78AC-E64B-4EEB-92D2-3A400CBCA41B}">
      <dsp:nvSpPr>
        <dsp:cNvPr id="0" name=""/>
        <dsp:cNvSpPr/>
      </dsp:nvSpPr>
      <dsp:spPr>
        <a:xfrm>
          <a:off x="5416208" y="4189799"/>
          <a:ext cx="736447" cy="715524"/>
        </a:xfrm>
        <a:prstGeom prst="ellipse">
          <a:avLst/>
        </a:prstGeom>
        <a:blipFill>
          <a:blip xmlns:r="http://schemas.openxmlformats.org/officeDocument/2006/relationships" r:embed="rId7" cstate="prin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4C1F045-D257-4CC2-B820-257438F01771}">
      <dsp:nvSpPr>
        <dsp:cNvPr id="0" name=""/>
        <dsp:cNvSpPr/>
      </dsp:nvSpPr>
      <dsp:spPr>
        <a:xfrm>
          <a:off x="6337766" y="4222823"/>
          <a:ext cx="1844809" cy="5684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rtl="0">
            <a:lnSpc>
              <a:spcPct val="90000"/>
            </a:lnSpc>
            <a:spcBef>
              <a:spcPct val="0"/>
            </a:spcBef>
            <a:spcAft>
              <a:spcPct val="35000"/>
            </a:spcAft>
          </a:pPr>
          <a:r>
            <a:rPr lang="uk-UA" sz="1800" b="1" kern="1200" dirty="0" smtClean="0"/>
            <a:t>мислять новими категоріями</a:t>
          </a:r>
          <a:endParaRPr lang="ru-RU" sz="1800" b="1" kern="1200" dirty="0"/>
        </a:p>
      </dsp:txBody>
      <dsp:txXfrm>
        <a:off x="6337766" y="4222823"/>
        <a:ext cx="1844809" cy="568412"/>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D482A43-5D78-42F4-BCED-EE53B208D15A}" type="datetimeFigureOut">
              <a:rPr lang="uk-UA"/>
              <a:pPr>
                <a:defRPr/>
              </a:pPr>
              <a:t>12.01.2021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48EFD81-2BEA-4EFF-A4B2-945D83B60B60}" type="slidenum">
              <a:rPr lang="uk-UA"/>
              <a:pPr>
                <a:defRPr/>
              </a:pPr>
              <a:t>‹№›</a:t>
            </a:fld>
            <a:endParaRPr lang="uk-UA"/>
          </a:p>
        </p:txBody>
      </p:sp>
    </p:spTree>
    <p:extLst>
      <p:ext uri="{BB962C8B-B14F-4D97-AF65-F5344CB8AC3E}">
        <p14:creationId xmlns:p14="http://schemas.microsoft.com/office/powerpoint/2010/main" val="216615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Образ слайда 1"/>
          <p:cNvSpPr>
            <a:spLocks noGrp="1" noRot="1" noChangeAspect="1" noTextEdit="1"/>
          </p:cNvSpPr>
          <p:nvPr>
            <p:ph type="sldImg"/>
          </p:nvPr>
        </p:nvSpPr>
        <p:spPr bwMode="auto">
          <a:noFill/>
          <a:ln>
            <a:solidFill>
              <a:srgbClr val="000000"/>
            </a:solidFill>
            <a:miter lim="800000"/>
            <a:headEnd/>
            <a:tailEnd/>
          </a:ln>
        </p:spPr>
      </p:sp>
      <p:sp>
        <p:nvSpPr>
          <p:cNvPr id="778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uk-UA" dirty="0" smtClean="0"/>
              <a:t>Визначальним та актуальним наразі залишається досвід педагогічної діяльності Василя Сухомлинського. </a:t>
            </a:r>
          </a:p>
        </p:txBody>
      </p:sp>
      <p:sp>
        <p:nvSpPr>
          <p:cNvPr id="77827" name="Верхний колонтитул 3"/>
          <p:cNvSpPr txBox="1">
            <a:spLocks noGrp="1"/>
          </p:cNvSpPr>
          <p:nvPr/>
        </p:nvSpPr>
        <p:spPr bwMode="auto">
          <a:xfrm>
            <a:off x="0" y="0"/>
            <a:ext cx="2971800" cy="457200"/>
          </a:xfrm>
          <a:prstGeom prst="rect">
            <a:avLst/>
          </a:prstGeom>
          <a:noFill/>
          <a:ln w="9525">
            <a:noFill/>
            <a:miter lim="800000"/>
            <a:headEnd/>
            <a:tailEnd/>
          </a:ln>
        </p:spPr>
        <p:txBody>
          <a:bodyPr/>
          <a:lstStyle/>
          <a:p>
            <a:endParaRPr lang="ru-RU" sz="1200">
              <a:latin typeface="Tw Cen MT" pitchFamily="34" charset="0"/>
              <a:cs typeface="Arial" charset="0"/>
            </a:endParaRPr>
          </a:p>
        </p:txBody>
      </p:sp>
      <p:sp>
        <p:nvSpPr>
          <p:cNvPr id="77828" name="Нижний колонтитул 4"/>
          <p:cNvSpPr txBox="1">
            <a:spLocks noGrp="1"/>
          </p:cNvSpPr>
          <p:nvPr/>
        </p:nvSpPr>
        <p:spPr bwMode="auto">
          <a:xfrm>
            <a:off x="0" y="8685213"/>
            <a:ext cx="2971800" cy="457200"/>
          </a:xfrm>
          <a:prstGeom prst="rect">
            <a:avLst/>
          </a:prstGeom>
          <a:noFill/>
          <a:ln w="9525">
            <a:noFill/>
            <a:miter lim="800000"/>
            <a:headEnd/>
            <a:tailEnd/>
          </a:ln>
        </p:spPr>
        <p:txBody>
          <a:bodyPr anchor="b"/>
          <a:lstStyle/>
          <a:p>
            <a:endParaRPr lang="ru-RU" sz="1200">
              <a:latin typeface="Tw Cen MT" pitchFamily="34" charset="0"/>
              <a:cs typeface="Arial" charset="0"/>
            </a:endParaRPr>
          </a:p>
        </p:txBody>
      </p:sp>
      <p:sp>
        <p:nvSpPr>
          <p:cNvPr id="77829" name="Номер слайда 5"/>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D284DB3-7454-4CBC-B050-A729448D9B3B}" type="slidenum">
              <a:rPr lang="uk-UA" sz="1200">
                <a:latin typeface="Tw Cen MT" pitchFamily="34" charset="0"/>
                <a:cs typeface="Arial" charset="0"/>
              </a:rPr>
              <a:pPr algn="r"/>
              <a:t>3</a:t>
            </a:fld>
            <a:endParaRPr lang="uk-UA" sz="1200">
              <a:latin typeface="Tw Cen MT"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Образ слайда 1"/>
          <p:cNvSpPr>
            <a:spLocks noGrp="1" noRot="1" noChangeAspect="1" noTextEdit="1"/>
          </p:cNvSpPr>
          <p:nvPr>
            <p:ph type="sldImg"/>
          </p:nvPr>
        </p:nvSpPr>
        <p:spPr bwMode="auto">
          <a:noFill/>
          <a:ln>
            <a:solidFill>
              <a:srgbClr val="000000"/>
            </a:solidFill>
            <a:miter lim="800000"/>
            <a:headEnd/>
            <a:tailEnd/>
          </a:ln>
        </p:spPr>
      </p:sp>
      <p:sp>
        <p:nvSpPr>
          <p:cNvPr id="13414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uk-UA" smtClean="0"/>
              <a:t>Діяльність – основа навчання, яке формує уміння та навички. Життєві компетентності найкраще засвоюються проактично.</a:t>
            </a:r>
          </a:p>
        </p:txBody>
      </p:sp>
      <p:sp>
        <p:nvSpPr>
          <p:cNvPr id="134147" name="Верхний колонтитул 3"/>
          <p:cNvSpPr txBox="1">
            <a:spLocks noGrp="1"/>
          </p:cNvSpPr>
          <p:nvPr/>
        </p:nvSpPr>
        <p:spPr bwMode="auto">
          <a:xfrm>
            <a:off x="0" y="0"/>
            <a:ext cx="2971800" cy="457200"/>
          </a:xfrm>
          <a:prstGeom prst="rect">
            <a:avLst/>
          </a:prstGeom>
          <a:noFill/>
          <a:ln w="9525">
            <a:noFill/>
            <a:miter lim="800000"/>
            <a:headEnd/>
            <a:tailEnd/>
          </a:ln>
        </p:spPr>
        <p:txBody>
          <a:bodyPr/>
          <a:lstStyle/>
          <a:p>
            <a:endParaRPr lang="ru-RU" sz="1200">
              <a:latin typeface="Tw Cen MT" pitchFamily="34" charset="0"/>
              <a:cs typeface="Arial" charset="0"/>
            </a:endParaRPr>
          </a:p>
        </p:txBody>
      </p:sp>
      <p:sp>
        <p:nvSpPr>
          <p:cNvPr id="134148" name="Нижний колонтитул 4"/>
          <p:cNvSpPr txBox="1">
            <a:spLocks noGrp="1"/>
          </p:cNvSpPr>
          <p:nvPr/>
        </p:nvSpPr>
        <p:spPr bwMode="auto">
          <a:xfrm>
            <a:off x="0" y="8685213"/>
            <a:ext cx="2971800" cy="457200"/>
          </a:xfrm>
          <a:prstGeom prst="rect">
            <a:avLst/>
          </a:prstGeom>
          <a:noFill/>
          <a:ln w="9525">
            <a:noFill/>
            <a:miter lim="800000"/>
            <a:headEnd/>
            <a:tailEnd/>
          </a:ln>
        </p:spPr>
        <p:txBody>
          <a:bodyPr anchor="b"/>
          <a:lstStyle/>
          <a:p>
            <a:endParaRPr lang="ru-RU" sz="1200">
              <a:latin typeface="Tw Cen MT" pitchFamily="34" charset="0"/>
              <a:cs typeface="Arial" charset="0"/>
            </a:endParaRPr>
          </a:p>
        </p:txBody>
      </p:sp>
      <p:sp>
        <p:nvSpPr>
          <p:cNvPr id="134149" name="Номер слайда 5"/>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91873A-4DF2-4AFB-A4B6-14D04494B837}" type="slidenum">
              <a:rPr lang="uk-UA" sz="1200">
                <a:latin typeface="Tw Cen MT" pitchFamily="34" charset="0"/>
                <a:cs typeface="Arial" charset="0"/>
              </a:rPr>
              <a:pPr algn="r"/>
              <a:t>49</a:t>
            </a:fld>
            <a:endParaRPr lang="uk-UA" sz="1200">
              <a:latin typeface="Tw Cen MT" pitchFamily="34"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Образ слайда 1"/>
          <p:cNvSpPr>
            <a:spLocks noGrp="1" noRot="1" noChangeAspect="1" noTextEdit="1"/>
          </p:cNvSpPr>
          <p:nvPr>
            <p:ph type="sldImg"/>
          </p:nvPr>
        </p:nvSpPr>
        <p:spPr bwMode="auto">
          <a:noFill/>
          <a:ln>
            <a:solidFill>
              <a:srgbClr val="000000"/>
            </a:solidFill>
            <a:miter lim="800000"/>
            <a:headEnd/>
            <a:tailEnd/>
          </a:ln>
        </p:spPr>
      </p:sp>
      <p:sp>
        <p:nvSpPr>
          <p:cNvPr id="13619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uk-UA" b="1" smtClean="0"/>
              <a:t>Завдання: </a:t>
            </a:r>
          </a:p>
          <a:p>
            <a:pPr eaLnBrk="1" hangingPunct="1"/>
            <a:r>
              <a:rPr lang="uk-UA" smtClean="0"/>
              <a:t>Врахуйте пропозиції для підвищення результативності навчальної діяльності.</a:t>
            </a:r>
          </a:p>
        </p:txBody>
      </p:sp>
      <p:sp>
        <p:nvSpPr>
          <p:cNvPr id="13619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7E4283D-46B1-4A26-8092-D835851E94E2}" type="slidenum">
              <a:rPr lang="ru-RU" sz="1200">
                <a:latin typeface="Tw Cen MT" pitchFamily="34" charset="0"/>
                <a:cs typeface="Arial" charset="0"/>
              </a:rPr>
              <a:pPr algn="r"/>
              <a:t>50</a:t>
            </a:fld>
            <a:endParaRPr lang="ru-RU" sz="1200">
              <a:latin typeface="Tw Cen MT" pitchFamily="34"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Образ слайда 1"/>
          <p:cNvSpPr>
            <a:spLocks noGrp="1" noRot="1" noChangeAspect="1" noTextEdit="1"/>
          </p:cNvSpPr>
          <p:nvPr>
            <p:ph type="sldImg"/>
          </p:nvPr>
        </p:nvSpPr>
        <p:spPr bwMode="auto">
          <a:noFill/>
          <a:ln>
            <a:solidFill>
              <a:srgbClr val="000000"/>
            </a:solidFill>
            <a:miter lim="800000"/>
            <a:headEnd/>
            <a:tailEnd/>
          </a:ln>
        </p:spPr>
      </p:sp>
      <p:sp>
        <p:nvSpPr>
          <p:cNvPr id="13824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uk-UA" b="1" smtClean="0"/>
              <a:t>Завдання для вчителя: </a:t>
            </a:r>
            <a:r>
              <a:rPr lang="uk-UA" smtClean="0"/>
              <a:t>врахуйте зазначені на слайді рекомендації учителям-філологам щодо організації освітнього процесу</a:t>
            </a:r>
          </a:p>
        </p:txBody>
      </p:sp>
      <p:sp>
        <p:nvSpPr>
          <p:cNvPr id="13824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8CC39FF-B119-4CA1-9F12-6C29223D870B}" type="slidenum">
              <a:rPr lang="ru-RU" sz="1200">
                <a:latin typeface="Tw Cen MT" pitchFamily="34" charset="0"/>
                <a:cs typeface="Arial" charset="0"/>
              </a:rPr>
              <a:pPr algn="r"/>
              <a:t>51</a:t>
            </a:fld>
            <a:endParaRPr lang="ru-RU" sz="1200">
              <a:latin typeface="Tw Cen MT" pitchFamily="34"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Образ слайда 1"/>
          <p:cNvSpPr>
            <a:spLocks noGrp="1" noRot="1" noChangeAspect="1" noTextEdit="1"/>
          </p:cNvSpPr>
          <p:nvPr>
            <p:ph type="sldImg"/>
          </p:nvPr>
        </p:nvSpPr>
        <p:spPr bwMode="auto">
          <a:noFill/>
          <a:ln>
            <a:solidFill>
              <a:srgbClr val="000000"/>
            </a:solidFill>
            <a:miter lim="800000"/>
            <a:headEnd/>
            <a:tailEnd/>
          </a:ln>
        </p:spPr>
      </p:sp>
      <p:sp>
        <p:nvSpPr>
          <p:cNvPr id="147458" name="Заметки 2"/>
          <p:cNvSpPr>
            <a:spLocks noGrp="1"/>
          </p:cNvSpPr>
          <p:nvPr>
            <p:ph type="body" idx="1"/>
          </p:nvPr>
        </p:nvSpPr>
        <p:spPr bwMode="auto">
          <a:noFill/>
        </p:spPr>
        <p:txBody>
          <a:bodyPr wrap="square" numCol="1" anchor="t" anchorCtr="0" compatLnSpc="1">
            <a:prstTxWarp prst="textNoShape">
              <a:avLst/>
            </a:prstTxWarp>
          </a:bodyPr>
          <a:lstStyle/>
          <a:p>
            <a:r>
              <a:rPr lang="uk-UA" smtClean="0"/>
              <a:t>Дякую за увагу. Перейдімо до виконання практичних та тестів</a:t>
            </a:r>
            <a:endParaRPr lang="ru-RU" smtClean="0"/>
          </a:p>
        </p:txBody>
      </p:sp>
      <p:sp>
        <p:nvSpPr>
          <p:cNvPr id="14745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19B4868-1CC5-4DE2-B4C6-0594C690E5CD}" type="slidenum">
              <a:rPr lang="uk-UA" sz="1200">
                <a:latin typeface="Verdana" pitchFamily="34" charset="0"/>
                <a:cs typeface="Arial" charset="0"/>
              </a:rPr>
              <a:pPr algn="r"/>
              <a:t>59</a:t>
            </a:fld>
            <a:endParaRPr lang="uk-UA" sz="1200">
              <a:latin typeface="Verdana"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раз слайда 1"/>
          <p:cNvSpPr>
            <a:spLocks noGrp="1" noRot="1" noChangeAspect="1" noTextEdit="1"/>
          </p:cNvSpPr>
          <p:nvPr>
            <p:ph type="sldImg"/>
          </p:nvPr>
        </p:nvSpPr>
        <p:spPr bwMode="auto">
          <a:noFill/>
          <a:ln>
            <a:solidFill>
              <a:srgbClr val="000000"/>
            </a:solidFill>
            <a:miter lim="800000"/>
            <a:headEnd/>
            <a:tailEnd/>
          </a:ln>
        </p:spPr>
      </p:sp>
      <p:sp>
        <p:nvSpPr>
          <p:cNvPr id="80898" name="Заметки 2"/>
          <p:cNvSpPr>
            <a:spLocks noGrp="1"/>
          </p:cNvSpPr>
          <p:nvPr>
            <p:ph type="body" idx="1"/>
          </p:nvPr>
        </p:nvSpPr>
        <p:spPr bwMode="auto">
          <a:noFill/>
        </p:spPr>
        <p:txBody>
          <a:bodyPr wrap="square" numCol="1" anchor="t" anchorCtr="0" compatLnSpc="1">
            <a:prstTxWarp prst="textNoShape">
              <a:avLst/>
            </a:prstTxWarp>
          </a:bodyPr>
          <a:lstStyle/>
          <a:p>
            <a:pPr marL="0" lvl="1"/>
            <a:r>
              <a:rPr lang="uk-UA" smtClean="0"/>
              <a:t>Спостерігається загальна світова тенденція до глобалізації економіки та все більшої регіональної ідентифікації.</a:t>
            </a:r>
            <a:endParaRPr lang="ru-RU" sz="2400" smtClean="0"/>
          </a:p>
        </p:txBody>
      </p:sp>
      <p:sp>
        <p:nvSpPr>
          <p:cNvPr id="8089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0DD3BA6-4D26-4B8A-B99D-42D0A0BCACC6}" type="slidenum">
              <a:rPr lang="uk-UA" sz="1200">
                <a:latin typeface="Verdana" pitchFamily="34" charset="0"/>
                <a:cs typeface="Arial" charset="0"/>
              </a:rPr>
              <a:pPr algn="r"/>
              <a:t>5</a:t>
            </a:fld>
            <a:endParaRPr lang="uk-UA" sz="1200">
              <a:latin typeface="Verdana"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Образ слайда 1"/>
          <p:cNvSpPr>
            <a:spLocks noGrp="1" noRot="1" noChangeAspect="1" noTextEdit="1"/>
          </p:cNvSpPr>
          <p:nvPr>
            <p:ph type="sldImg"/>
          </p:nvPr>
        </p:nvSpPr>
        <p:spPr bwMode="auto">
          <a:noFill/>
          <a:ln>
            <a:solidFill>
              <a:srgbClr val="000000"/>
            </a:solidFill>
            <a:miter lim="800000"/>
            <a:headEnd/>
            <a:tailEnd/>
          </a:ln>
        </p:spPr>
      </p:sp>
      <p:sp>
        <p:nvSpPr>
          <p:cNvPr id="983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t>Учитель цифрової епохи: виклики, завдання, песпективи.</a:t>
            </a:r>
          </a:p>
        </p:txBody>
      </p:sp>
      <p:sp>
        <p:nvSpPr>
          <p:cNvPr id="9830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AF440F2-B748-465F-AF56-72B06CB80C1B}" type="slidenum">
              <a:rPr lang="ru-RU" sz="1200">
                <a:latin typeface="Tw Cen MT" pitchFamily="34" charset="0"/>
                <a:cs typeface="Arial" charset="0"/>
              </a:rPr>
              <a:pPr algn="r"/>
              <a:t>21</a:t>
            </a:fld>
            <a:endParaRPr lang="ru-RU" sz="1200">
              <a:latin typeface="Tw Cen MT"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Образ слайда 1"/>
          <p:cNvSpPr>
            <a:spLocks noGrp="1" noRot="1" noChangeAspect="1" noTextEdit="1"/>
          </p:cNvSpPr>
          <p:nvPr>
            <p:ph type="sldImg"/>
          </p:nvPr>
        </p:nvSpPr>
        <p:spPr bwMode="auto">
          <a:noFill/>
          <a:ln>
            <a:solidFill>
              <a:srgbClr val="000000"/>
            </a:solidFill>
            <a:miter lim="800000"/>
            <a:headEnd/>
            <a:tailEnd/>
          </a:ln>
        </p:spPr>
      </p:sp>
      <p:sp>
        <p:nvSpPr>
          <p:cNvPr id="1003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t>Учитель цифрової епохи: виклики, завдання, песпективи.</a:t>
            </a:r>
          </a:p>
          <a:p>
            <a:pPr eaLnBrk="1" hangingPunct="1"/>
            <a:endParaRPr lang="uk-UA" smtClean="0"/>
          </a:p>
        </p:txBody>
      </p:sp>
      <p:sp>
        <p:nvSpPr>
          <p:cNvPr id="100355" name="Верхний колонтитул 3"/>
          <p:cNvSpPr txBox="1">
            <a:spLocks noGrp="1"/>
          </p:cNvSpPr>
          <p:nvPr/>
        </p:nvSpPr>
        <p:spPr bwMode="auto">
          <a:xfrm>
            <a:off x="0" y="0"/>
            <a:ext cx="2971800" cy="457200"/>
          </a:xfrm>
          <a:prstGeom prst="rect">
            <a:avLst/>
          </a:prstGeom>
          <a:noFill/>
          <a:ln w="9525">
            <a:noFill/>
            <a:miter lim="800000"/>
            <a:headEnd/>
            <a:tailEnd/>
          </a:ln>
        </p:spPr>
        <p:txBody>
          <a:bodyPr/>
          <a:lstStyle/>
          <a:p>
            <a:endParaRPr lang="ru-RU" sz="1200">
              <a:latin typeface="Tw Cen MT" pitchFamily="34" charset="0"/>
              <a:cs typeface="Arial" charset="0"/>
            </a:endParaRPr>
          </a:p>
        </p:txBody>
      </p:sp>
      <p:sp>
        <p:nvSpPr>
          <p:cNvPr id="100356" name="Нижний колонтитул 4"/>
          <p:cNvSpPr txBox="1">
            <a:spLocks noGrp="1"/>
          </p:cNvSpPr>
          <p:nvPr/>
        </p:nvSpPr>
        <p:spPr bwMode="auto">
          <a:xfrm>
            <a:off x="0" y="8685213"/>
            <a:ext cx="2971800" cy="457200"/>
          </a:xfrm>
          <a:prstGeom prst="rect">
            <a:avLst/>
          </a:prstGeom>
          <a:noFill/>
          <a:ln w="9525">
            <a:noFill/>
            <a:miter lim="800000"/>
            <a:headEnd/>
            <a:tailEnd/>
          </a:ln>
        </p:spPr>
        <p:txBody>
          <a:bodyPr anchor="b"/>
          <a:lstStyle/>
          <a:p>
            <a:endParaRPr lang="ru-RU" sz="1200">
              <a:latin typeface="Tw Cen MT" pitchFamily="34" charset="0"/>
              <a:cs typeface="Arial" charset="0"/>
            </a:endParaRPr>
          </a:p>
        </p:txBody>
      </p:sp>
      <p:sp>
        <p:nvSpPr>
          <p:cNvPr id="100357" name="Номер слайда 5"/>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675A9BF-2FB7-4825-8C1E-C96BC34C9D79}" type="slidenum">
              <a:rPr lang="uk-UA" sz="1200">
                <a:latin typeface="Tw Cen MT" pitchFamily="34" charset="0"/>
                <a:cs typeface="Arial" charset="0"/>
              </a:rPr>
              <a:pPr algn="r"/>
              <a:t>22</a:t>
            </a:fld>
            <a:endParaRPr lang="uk-UA" sz="1200">
              <a:latin typeface="Tw Cen MT"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Образ слайда 1"/>
          <p:cNvSpPr>
            <a:spLocks noGrp="1" noRot="1" noChangeAspect="1" noTextEdit="1"/>
          </p:cNvSpPr>
          <p:nvPr>
            <p:ph type="sldImg"/>
          </p:nvPr>
        </p:nvSpPr>
        <p:spPr bwMode="auto">
          <a:noFill/>
          <a:ln>
            <a:solidFill>
              <a:srgbClr val="000000"/>
            </a:solidFill>
            <a:miter lim="800000"/>
            <a:headEnd/>
            <a:tailEnd/>
          </a:ln>
        </p:spPr>
      </p:sp>
      <p:sp>
        <p:nvSpPr>
          <p:cNvPr id="1239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uk-UA" smtClean="0"/>
              <a:t>Викладання мовно-літературних предметів відбувається з урахуванням таких основних підходів.</a:t>
            </a:r>
          </a:p>
        </p:txBody>
      </p:sp>
      <p:sp>
        <p:nvSpPr>
          <p:cNvPr id="123907" name="Верхний колонтитул 3"/>
          <p:cNvSpPr txBox="1">
            <a:spLocks noGrp="1"/>
          </p:cNvSpPr>
          <p:nvPr/>
        </p:nvSpPr>
        <p:spPr bwMode="auto">
          <a:xfrm>
            <a:off x="0" y="0"/>
            <a:ext cx="2971800" cy="457200"/>
          </a:xfrm>
          <a:prstGeom prst="rect">
            <a:avLst/>
          </a:prstGeom>
          <a:noFill/>
          <a:ln w="9525">
            <a:noFill/>
            <a:miter lim="800000"/>
            <a:headEnd/>
            <a:tailEnd/>
          </a:ln>
        </p:spPr>
        <p:txBody>
          <a:bodyPr/>
          <a:lstStyle/>
          <a:p>
            <a:endParaRPr lang="ru-RU" sz="1200">
              <a:latin typeface="Tw Cen MT" pitchFamily="34" charset="0"/>
              <a:cs typeface="Arial" charset="0"/>
            </a:endParaRPr>
          </a:p>
        </p:txBody>
      </p:sp>
      <p:sp>
        <p:nvSpPr>
          <p:cNvPr id="123908" name="Нижний колонтитул 4"/>
          <p:cNvSpPr txBox="1">
            <a:spLocks noGrp="1"/>
          </p:cNvSpPr>
          <p:nvPr/>
        </p:nvSpPr>
        <p:spPr bwMode="auto">
          <a:xfrm>
            <a:off x="0" y="8685213"/>
            <a:ext cx="2971800" cy="457200"/>
          </a:xfrm>
          <a:prstGeom prst="rect">
            <a:avLst/>
          </a:prstGeom>
          <a:noFill/>
          <a:ln w="9525">
            <a:noFill/>
            <a:miter lim="800000"/>
            <a:headEnd/>
            <a:tailEnd/>
          </a:ln>
        </p:spPr>
        <p:txBody>
          <a:bodyPr anchor="b"/>
          <a:lstStyle/>
          <a:p>
            <a:endParaRPr lang="ru-RU" sz="1200">
              <a:latin typeface="Tw Cen MT" pitchFamily="34" charset="0"/>
              <a:cs typeface="Arial" charset="0"/>
            </a:endParaRPr>
          </a:p>
        </p:txBody>
      </p:sp>
      <p:sp>
        <p:nvSpPr>
          <p:cNvPr id="123909" name="Номер слайда 5"/>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0C5F7C8-1905-413C-BACE-6284FD5DA7B6}" type="slidenum">
              <a:rPr lang="uk-UA" sz="1200">
                <a:latin typeface="Tw Cen MT" pitchFamily="34" charset="0"/>
                <a:cs typeface="Arial" charset="0"/>
              </a:rPr>
              <a:pPr algn="r"/>
              <a:t>44</a:t>
            </a:fld>
            <a:endParaRPr lang="uk-UA" sz="1200">
              <a:latin typeface="Tw Cen MT"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Образ слайда 1"/>
          <p:cNvSpPr>
            <a:spLocks noGrp="1" noRot="1" noChangeAspect="1" noTextEdit="1"/>
          </p:cNvSpPr>
          <p:nvPr>
            <p:ph type="sldImg"/>
          </p:nvPr>
        </p:nvSpPr>
        <p:spPr bwMode="auto">
          <a:noFill/>
          <a:ln>
            <a:solidFill>
              <a:srgbClr val="000000"/>
            </a:solidFill>
            <a:miter lim="800000"/>
            <a:headEnd/>
            <a:tailEnd/>
          </a:ln>
        </p:spPr>
      </p:sp>
      <p:sp>
        <p:nvSpPr>
          <p:cNvPr id="1259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uk-UA" smtClean="0"/>
              <a:t>Види роботи щодо формування комунікативної компетентності учнів.</a:t>
            </a:r>
          </a:p>
        </p:txBody>
      </p:sp>
      <p:sp>
        <p:nvSpPr>
          <p:cNvPr id="125955" name="Верхний колонтитул 3"/>
          <p:cNvSpPr txBox="1">
            <a:spLocks noGrp="1"/>
          </p:cNvSpPr>
          <p:nvPr/>
        </p:nvSpPr>
        <p:spPr bwMode="auto">
          <a:xfrm>
            <a:off x="0" y="0"/>
            <a:ext cx="2971800" cy="457200"/>
          </a:xfrm>
          <a:prstGeom prst="rect">
            <a:avLst/>
          </a:prstGeom>
          <a:noFill/>
          <a:ln w="9525">
            <a:noFill/>
            <a:miter lim="800000"/>
            <a:headEnd/>
            <a:tailEnd/>
          </a:ln>
        </p:spPr>
        <p:txBody>
          <a:bodyPr/>
          <a:lstStyle/>
          <a:p>
            <a:endParaRPr lang="ru-RU" sz="1200">
              <a:latin typeface="Tw Cen MT" pitchFamily="34" charset="0"/>
              <a:cs typeface="Arial" charset="0"/>
            </a:endParaRPr>
          </a:p>
        </p:txBody>
      </p:sp>
      <p:sp>
        <p:nvSpPr>
          <p:cNvPr id="125956" name="Нижний колонтитул 4"/>
          <p:cNvSpPr txBox="1">
            <a:spLocks noGrp="1"/>
          </p:cNvSpPr>
          <p:nvPr/>
        </p:nvSpPr>
        <p:spPr bwMode="auto">
          <a:xfrm>
            <a:off x="0" y="8685213"/>
            <a:ext cx="2971800" cy="457200"/>
          </a:xfrm>
          <a:prstGeom prst="rect">
            <a:avLst/>
          </a:prstGeom>
          <a:noFill/>
          <a:ln w="9525">
            <a:noFill/>
            <a:miter lim="800000"/>
            <a:headEnd/>
            <a:tailEnd/>
          </a:ln>
        </p:spPr>
        <p:txBody>
          <a:bodyPr anchor="b"/>
          <a:lstStyle/>
          <a:p>
            <a:endParaRPr lang="ru-RU" sz="1200">
              <a:latin typeface="Tw Cen MT" pitchFamily="34" charset="0"/>
              <a:cs typeface="Arial" charset="0"/>
            </a:endParaRPr>
          </a:p>
        </p:txBody>
      </p:sp>
      <p:sp>
        <p:nvSpPr>
          <p:cNvPr id="125957" name="Номер слайда 5"/>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648B2C9-1C95-4C42-A652-76291C2D1AA0}" type="slidenum">
              <a:rPr lang="uk-UA" sz="1200">
                <a:latin typeface="Tw Cen MT" pitchFamily="34" charset="0"/>
                <a:cs typeface="Arial" charset="0"/>
              </a:rPr>
              <a:pPr algn="r"/>
              <a:t>45</a:t>
            </a:fld>
            <a:endParaRPr lang="uk-UA" sz="1200">
              <a:latin typeface="Tw Cen MT"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Образ слайда 1"/>
          <p:cNvSpPr>
            <a:spLocks noGrp="1" noRot="1" noChangeAspect="1" noTextEdit="1"/>
          </p:cNvSpPr>
          <p:nvPr>
            <p:ph type="sldImg"/>
          </p:nvPr>
        </p:nvSpPr>
        <p:spPr bwMode="auto">
          <a:noFill/>
          <a:ln>
            <a:solidFill>
              <a:srgbClr val="000000"/>
            </a:solidFill>
            <a:miter lim="800000"/>
            <a:headEnd/>
            <a:tailEnd/>
          </a:ln>
        </p:spPr>
      </p:sp>
      <p:sp>
        <p:nvSpPr>
          <p:cNvPr id="1280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uk-UA" smtClean="0"/>
              <a:t>Текстуальний підхід до навчання активно впроваджується у практику. </a:t>
            </a:r>
          </a:p>
        </p:txBody>
      </p:sp>
      <p:sp>
        <p:nvSpPr>
          <p:cNvPr id="128003" name="Верхний колонтитул 3"/>
          <p:cNvSpPr txBox="1">
            <a:spLocks noGrp="1"/>
          </p:cNvSpPr>
          <p:nvPr/>
        </p:nvSpPr>
        <p:spPr bwMode="auto">
          <a:xfrm>
            <a:off x="0" y="0"/>
            <a:ext cx="2971800" cy="457200"/>
          </a:xfrm>
          <a:prstGeom prst="rect">
            <a:avLst/>
          </a:prstGeom>
          <a:noFill/>
          <a:ln w="9525">
            <a:noFill/>
            <a:miter lim="800000"/>
            <a:headEnd/>
            <a:tailEnd/>
          </a:ln>
        </p:spPr>
        <p:txBody>
          <a:bodyPr/>
          <a:lstStyle/>
          <a:p>
            <a:endParaRPr lang="ru-RU" sz="1200">
              <a:latin typeface="Tw Cen MT" pitchFamily="34" charset="0"/>
              <a:cs typeface="Arial" charset="0"/>
            </a:endParaRPr>
          </a:p>
        </p:txBody>
      </p:sp>
      <p:sp>
        <p:nvSpPr>
          <p:cNvPr id="128004" name="Нижний колонтитул 4"/>
          <p:cNvSpPr txBox="1">
            <a:spLocks noGrp="1"/>
          </p:cNvSpPr>
          <p:nvPr/>
        </p:nvSpPr>
        <p:spPr bwMode="auto">
          <a:xfrm>
            <a:off x="0" y="8685213"/>
            <a:ext cx="2971800" cy="457200"/>
          </a:xfrm>
          <a:prstGeom prst="rect">
            <a:avLst/>
          </a:prstGeom>
          <a:noFill/>
          <a:ln w="9525">
            <a:noFill/>
            <a:miter lim="800000"/>
            <a:headEnd/>
            <a:tailEnd/>
          </a:ln>
        </p:spPr>
        <p:txBody>
          <a:bodyPr anchor="b"/>
          <a:lstStyle/>
          <a:p>
            <a:endParaRPr lang="ru-RU" sz="1200">
              <a:latin typeface="Tw Cen MT" pitchFamily="34" charset="0"/>
              <a:cs typeface="Arial" charset="0"/>
            </a:endParaRPr>
          </a:p>
        </p:txBody>
      </p:sp>
      <p:sp>
        <p:nvSpPr>
          <p:cNvPr id="128005" name="Номер слайда 5"/>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E7BCE4-2431-4923-826D-114E25EC2B84}" type="slidenum">
              <a:rPr lang="uk-UA" sz="1200">
                <a:latin typeface="Tw Cen MT" pitchFamily="34" charset="0"/>
                <a:cs typeface="Arial" charset="0"/>
              </a:rPr>
              <a:pPr algn="r"/>
              <a:t>46</a:t>
            </a:fld>
            <a:endParaRPr lang="uk-UA" sz="1200">
              <a:latin typeface="Tw Cen MT"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Образ слайда 1"/>
          <p:cNvSpPr>
            <a:spLocks noGrp="1" noRot="1" noChangeAspect="1" noTextEdit="1"/>
          </p:cNvSpPr>
          <p:nvPr>
            <p:ph type="sldImg"/>
          </p:nvPr>
        </p:nvSpPr>
        <p:spPr bwMode="auto">
          <a:noFill/>
          <a:ln>
            <a:solidFill>
              <a:srgbClr val="000000"/>
            </a:solidFill>
            <a:miter lim="800000"/>
            <a:headEnd/>
            <a:tailEnd/>
          </a:ln>
        </p:spPr>
      </p:sp>
      <p:sp>
        <p:nvSpPr>
          <p:cNvPr id="1300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uk-UA" smtClean="0"/>
              <a:t>Людиноцентричний підхід вчителя  до навчання учнів визначає виховний потенціал уроків словесності.</a:t>
            </a:r>
          </a:p>
        </p:txBody>
      </p:sp>
      <p:sp>
        <p:nvSpPr>
          <p:cNvPr id="130051" name="Верхний колонтитул 3"/>
          <p:cNvSpPr txBox="1">
            <a:spLocks noGrp="1"/>
          </p:cNvSpPr>
          <p:nvPr/>
        </p:nvSpPr>
        <p:spPr bwMode="auto">
          <a:xfrm>
            <a:off x="0" y="0"/>
            <a:ext cx="2971800" cy="457200"/>
          </a:xfrm>
          <a:prstGeom prst="rect">
            <a:avLst/>
          </a:prstGeom>
          <a:noFill/>
          <a:ln w="9525">
            <a:noFill/>
            <a:miter lim="800000"/>
            <a:headEnd/>
            <a:tailEnd/>
          </a:ln>
        </p:spPr>
        <p:txBody>
          <a:bodyPr/>
          <a:lstStyle/>
          <a:p>
            <a:endParaRPr lang="ru-RU" sz="1200">
              <a:latin typeface="Tw Cen MT" pitchFamily="34" charset="0"/>
              <a:cs typeface="Arial" charset="0"/>
            </a:endParaRPr>
          </a:p>
        </p:txBody>
      </p:sp>
      <p:sp>
        <p:nvSpPr>
          <p:cNvPr id="130052" name="Нижний колонтитул 4"/>
          <p:cNvSpPr txBox="1">
            <a:spLocks noGrp="1"/>
          </p:cNvSpPr>
          <p:nvPr/>
        </p:nvSpPr>
        <p:spPr bwMode="auto">
          <a:xfrm>
            <a:off x="0" y="8685213"/>
            <a:ext cx="2971800" cy="457200"/>
          </a:xfrm>
          <a:prstGeom prst="rect">
            <a:avLst/>
          </a:prstGeom>
          <a:noFill/>
          <a:ln w="9525">
            <a:noFill/>
            <a:miter lim="800000"/>
            <a:headEnd/>
            <a:tailEnd/>
          </a:ln>
        </p:spPr>
        <p:txBody>
          <a:bodyPr anchor="b"/>
          <a:lstStyle/>
          <a:p>
            <a:endParaRPr lang="ru-RU" sz="1200">
              <a:latin typeface="Tw Cen MT" pitchFamily="34" charset="0"/>
              <a:cs typeface="Arial" charset="0"/>
            </a:endParaRPr>
          </a:p>
        </p:txBody>
      </p:sp>
      <p:sp>
        <p:nvSpPr>
          <p:cNvPr id="130053" name="Номер слайда 5"/>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8BAB740-7098-4DEA-AEBD-4B203644AE2C}" type="slidenum">
              <a:rPr lang="uk-UA" sz="1200">
                <a:latin typeface="Tw Cen MT" pitchFamily="34" charset="0"/>
                <a:cs typeface="Arial" charset="0"/>
              </a:rPr>
              <a:pPr algn="r"/>
              <a:t>47</a:t>
            </a:fld>
            <a:endParaRPr lang="uk-UA" sz="1200">
              <a:latin typeface="Tw Cen MT"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Образ слайда 1"/>
          <p:cNvSpPr>
            <a:spLocks noGrp="1" noRot="1" noChangeAspect="1" noTextEdit="1"/>
          </p:cNvSpPr>
          <p:nvPr>
            <p:ph type="sldImg"/>
          </p:nvPr>
        </p:nvSpPr>
        <p:spPr bwMode="auto">
          <a:noFill/>
          <a:ln>
            <a:solidFill>
              <a:srgbClr val="000000"/>
            </a:solidFill>
            <a:miter lim="800000"/>
            <a:headEnd/>
            <a:tailEnd/>
          </a:ln>
        </p:spPr>
      </p:sp>
      <p:sp>
        <p:nvSpPr>
          <p:cNvPr id="1320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uk-UA" smtClean="0"/>
              <a:t>Щоб формувати особистість, потрібно її розуміти.</a:t>
            </a:r>
          </a:p>
        </p:txBody>
      </p:sp>
      <p:sp>
        <p:nvSpPr>
          <p:cNvPr id="132099" name="Верхний колонтитул 3"/>
          <p:cNvSpPr txBox="1">
            <a:spLocks noGrp="1"/>
          </p:cNvSpPr>
          <p:nvPr/>
        </p:nvSpPr>
        <p:spPr bwMode="auto">
          <a:xfrm>
            <a:off x="0" y="0"/>
            <a:ext cx="2971800" cy="457200"/>
          </a:xfrm>
          <a:prstGeom prst="rect">
            <a:avLst/>
          </a:prstGeom>
          <a:noFill/>
          <a:ln w="9525">
            <a:noFill/>
            <a:miter lim="800000"/>
            <a:headEnd/>
            <a:tailEnd/>
          </a:ln>
        </p:spPr>
        <p:txBody>
          <a:bodyPr/>
          <a:lstStyle/>
          <a:p>
            <a:endParaRPr lang="ru-RU" sz="1200">
              <a:latin typeface="Tw Cen MT" pitchFamily="34" charset="0"/>
              <a:cs typeface="Arial" charset="0"/>
            </a:endParaRPr>
          </a:p>
        </p:txBody>
      </p:sp>
      <p:sp>
        <p:nvSpPr>
          <p:cNvPr id="132100" name="Нижний колонтитул 4"/>
          <p:cNvSpPr txBox="1">
            <a:spLocks noGrp="1"/>
          </p:cNvSpPr>
          <p:nvPr/>
        </p:nvSpPr>
        <p:spPr bwMode="auto">
          <a:xfrm>
            <a:off x="0" y="8685213"/>
            <a:ext cx="2971800" cy="457200"/>
          </a:xfrm>
          <a:prstGeom prst="rect">
            <a:avLst/>
          </a:prstGeom>
          <a:noFill/>
          <a:ln w="9525">
            <a:noFill/>
            <a:miter lim="800000"/>
            <a:headEnd/>
            <a:tailEnd/>
          </a:ln>
        </p:spPr>
        <p:txBody>
          <a:bodyPr anchor="b"/>
          <a:lstStyle/>
          <a:p>
            <a:endParaRPr lang="ru-RU" sz="1200">
              <a:latin typeface="Tw Cen MT" pitchFamily="34" charset="0"/>
              <a:cs typeface="Arial" charset="0"/>
            </a:endParaRPr>
          </a:p>
        </p:txBody>
      </p:sp>
      <p:sp>
        <p:nvSpPr>
          <p:cNvPr id="132101" name="Номер слайда 5"/>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F4A3C77-99DC-44E5-9319-1E288EF26199}" type="slidenum">
              <a:rPr lang="uk-UA" sz="1200">
                <a:latin typeface="Tw Cen MT" pitchFamily="34" charset="0"/>
                <a:cs typeface="Arial" charset="0"/>
              </a:rPr>
              <a:pPr algn="r"/>
              <a:t>48</a:t>
            </a:fld>
            <a:endParaRPr lang="uk-UA" sz="1200">
              <a:latin typeface="Tw Cen MT"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atin typeface="+mn-lt"/>
              </a:defRPr>
            </a:lvl1pPr>
          </a:lstStyle>
          <a:p>
            <a:pPr>
              <a:defRPr/>
            </a:pPr>
            <a:fld id="{F7EE3BE0-A694-477A-8A49-F9CDA0498447}" type="datetimeFigureOut">
              <a:rPr lang="ru-RU"/>
              <a:pPr>
                <a:defRPr/>
              </a:pPr>
              <a:t>12.01.2021</a:t>
            </a:fld>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A0482E7-FAF6-42BC-82FA-7B64CE4759A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atin typeface="+mn-lt"/>
              </a:defRPr>
            </a:lvl1pPr>
          </a:lstStyle>
          <a:p>
            <a:pPr>
              <a:defRPr/>
            </a:pPr>
            <a:fld id="{B7C037BA-E45E-4BD2-83CE-748BC08DD06A}" type="datetimeFigureOut">
              <a:rPr lang="ru-RU"/>
              <a:pPr>
                <a:defRPr/>
              </a:pPr>
              <a:t>12.01.2021</a:t>
            </a:fld>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BA0EA47-E92F-47F7-95DF-76ACDB771A8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495800"/>
            <a:ext cx="7772400" cy="990600"/>
          </a:xfrm>
        </p:spPr>
        <p:txBody>
          <a:bodyPr/>
          <a:lstStyle>
            <a:lvl1pPr algn="ct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133600" y="5638800"/>
            <a:ext cx="4876800" cy="685800"/>
          </a:xfrm>
        </p:spPr>
        <p:txBody>
          <a:bodyPr/>
          <a:lstStyle>
            <a:lvl1pPr marL="0" indent="0" algn="ctr">
              <a:buFontTx/>
              <a:buNone/>
              <a:defRPr sz="2400"/>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104775" y="6400800"/>
            <a:ext cx="2133600" cy="381000"/>
          </a:xfrm>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a:xfrm>
            <a:off x="3124200" y="6400800"/>
            <a:ext cx="2895600" cy="381000"/>
          </a:xfrm>
        </p:spPr>
        <p:txBody>
          <a:bodyPr/>
          <a:lstStyle>
            <a:lvl1pPr fontAlgn="auto">
              <a:spcBef>
                <a:spcPts val="0"/>
              </a:spcBef>
              <a:spcAft>
                <a:spcPts val="0"/>
              </a:spcAft>
              <a:defRPr>
                <a:latin typeface="+mn-lt"/>
              </a:defRPr>
            </a:lvl1pPr>
          </a:lstStyle>
          <a:p>
            <a:pPr>
              <a:defRPr/>
            </a:pPr>
            <a:r>
              <a:rPr lang="en-US"/>
              <a:t>www.PresentationPro.com</a:t>
            </a:r>
          </a:p>
        </p:txBody>
      </p:sp>
      <p:sp>
        <p:nvSpPr>
          <p:cNvPr id="6" name="Rectangle 6"/>
          <p:cNvSpPr>
            <a:spLocks noGrp="1" noChangeArrowheads="1"/>
          </p:cNvSpPr>
          <p:nvPr>
            <p:ph type="sldNum" sz="quarter" idx="12"/>
          </p:nvPr>
        </p:nvSpPr>
        <p:spPr>
          <a:xfrm>
            <a:off x="6934200" y="6400800"/>
            <a:ext cx="2133600" cy="381000"/>
          </a:xfrm>
        </p:spPr>
        <p:txBody>
          <a:bodyPr/>
          <a:lstStyle>
            <a:lvl1pPr fontAlgn="auto">
              <a:spcBef>
                <a:spcPts val="0"/>
              </a:spcBef>
              <a:spcAft>
                <a:spcPts val="0"/>
              </a:spcAft>
              <a:defRPr>
                <a:latin typeface="+mn-lt"/>
              </a:defRPr>
            </a:lvl1pPr>
          </a:lstStyle>
          <a:p>
            <a:pPr>
              <a:defRPr/>
            </a:pPr>
            <a:fld id="{9E5D6FE3-BCF7-4A58-9B3D-0E49B247961C}"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DCDCF931-1EB1-4809-A0F6-9C30A1D6DA70}"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C51D2781-CC39-4899-A453-D660E695F7C8}"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3" y="1600200"/>
            <a:ext cx="3543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3" y="1600200"/>
            <a:ext cx="3543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802FCA51-9F3D-4DF1-9371-60B2C1B6E0A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655902D9-D510-49B9-9AE2-DE561A8A0CE2}"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0BFB1133-F3AF-455F-809B-48E66A61DE64}" type="slidenum">
              <a:rPr lang="en-US" altLang="ru-RU"/>
              <a:pPr>
                <a:defRPr/>
              </a:pPr>
              <a:t>‹№›</a:t>
            </a:fld>
            <a:endParaRPr lang="en-US" alt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331B0992-8451-4B51-9EC8-D2200409E1FD}" type="slidenum">
              <a:rPr lang="en-US" altLang="ru-RU"/>
              <a:pPr>
                <a:defRPr/>
              </a:pPr>
              <a:t>‹№›</a:t>
            </a:fld>
            <a:endParaRPr lang="en-US" alt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88"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E40E376F-2D3C-4F96-8410-A22EE8147695}" type="slidenum">
              <a:rPr lang="en-US" altLang="ru-RU"/>
              <a:pPr>
                <a:defRPr/>
              </a:pPr>
              <a:t>‹№›</a:t>
            </a:fld>
            <a:endParaRPr lang="en-US" alt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316D98F8-121F-480C-BCD1-BBAD11CE1C12}" type="slidenum">
              <a:rPr lang="en-US" altLang="ru-RU"/>
              <a:pPr>
                <a:defRPr/>
              </a:pPr>
              <a:t>‹№›</a:t>
            </a:fld>
            <a:endParaRPr lang="en-US"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atin typeface="+mn-lt"/>
              </a:defRPr>
            </a:lvl1pPr>
          </a:lstStyle>
          <a:p>
            <a:pPr>
              <a:defRPr/>
            </a:pPr>
            <a:fld id="{87A904C1-72F3-4EF5-91E9-79CA29FEC346}" type="datetimeFigureOut">
              <a:rPr lang="ru-RU"/>
              <a:pPr>
                <a:defRPr/>
              </a:pPr>
              <a:t>12.01.2021</a:t>
            </a:fld>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BDD93E1-0840-410D-BD39-BBDCCB7E9E9F}"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57544A6E-8AA9-4B85-B9AF-9C5C27555C7B}" type="slidenum">
              <a:rPr lang="en-US" altLang="ru-RU"/>
              <a:pPr>
                <a:defRPr/>
              </a:pPr>
              <a:t>‹№›</a:t>
            </a:fld>
            <a:endParaRPr lang="en-US" alt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91" y="257176"/>
            <a:ext cx="1809751"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1" y="257176"/>
            <a:ext cx="5276851"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r>
              <a:rPr lang="en-US"/>
              <a:t>www.PresentationPro.com</a:t>
            </a: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70C888D5-6595-409C-AE33-C2651CF91B86}" type="slidenum">
              <a:rPr lang="en-US" altLang="ru-RU"/>
              <a:pPr>
                <a:defRPr/>
              </a:pPr>
              <a:t>‹№›</a:t>
            </a:fld>
            <a:endParaRPr lang="en-US" alt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www.PresentationPro.com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84D662F-6964-43BD-AE29-74A7D044C446}" type="slidenum">
              <a:rPr lang="en-US" altLang="ru-RU"/>
              <a:pPr>
                <a:defRPr/>
              </a:pPr>
              <a:t>‹№›</a:t>
            </a:fld>
            <a:endParaRPr lang="en-US" alt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257175"/>
            <a:ext cx="7239000" cy="1143000"/>
          </a:xfrm>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www.PresentationPro.com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D6BA614-E5DB-484C-B4B7-FA04D8206874}" type="slidenum">
              <a:rPr lang="en-US" altLang="ru-RU"/>
              <a:pPr>
                <a:defRPr/>
              </a:pPr>
              <a:t>‹№›</a:t>
            </a:fld>
            <a:endParaRPr lang="en-US" alt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257175"/>
            <a:ext cx="7239000" cy="1143000"/>
          </a:xfrm>
        </p:spPr>
        <p:txBody>
          <a:bodyPr/>
          <a:lstStyle/>
          <a:p>
            <a:r>
              <a:rPr lang="ru-RU"/>
              <a:t>Образец заголовка</a:t>
            </a:r>
          </a:p>
        </p:txBody>
      </p:sp>
      <p:sp>
        <p:nvSpPr>
          <p:cNvPr id="3" name="Содержимое 2"/>
          <p:cNvSpPr>
            <a:spLocks noGrp="1"/>
          </p:cNvSpPr>
          <p:nvPr>
            <p:ph idx="1"/>
          </p:nvPr>
        </p:nvSpPr>
        <p:spPr>
          <a:xfrm>
            <a:off x="1600200" y="1600200"/>
            <a:ext cx="72390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www.PresentationPro.com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DF68E1-0B6D-44C8-B5E1-64F88F134ECB}" type="slidenum">
              <a:rPr lang="en-US" altLang="ru-RU"/>
              <a:pPr>
                <a:defRPr/>
              </a:pPr>
              <a:t>‹№›</a:t>
            </a:fld>
            <a:endParaRPr lang="en-US" alt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32"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3" y="1794936"/>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solidFill>
                  <a:srgbClr val="000000"/>
                </a:solidFill>
              </a:defRPr>
            </a:lvl1pPr>
          </a:lstStyle>
          <a:p>
            <a:pPr>
              <a:defRPr/>
            </a:pPr>
            <a:fld id="{98901E3F-0B47-4A8E-AF2D-BB51C7D0AD5E}" type="datetime1">
              <a:rPr lang="ru-RU"/>
              <a:pPr>
                <a:defRPr/>
              </a:pPr>
              <a:t>12.01.2021</a:t>
            </a:fld>
            <a:endParaRPr lang="ru-RU"/>
          </a:p>
        </p:txBody>
      </p:sp>
      <p:sp>
        <p:nvSpPr>
          <p:cNvPr id="13" name="Footer Placeholder 4"/>
          <p:cNvSpPr>
            <a:spLocks noGrp="1"/>
          </p:cNvSpPr>
          <p:nvPr>
            <p:ph type="ftr" sz="quarter" idx="11"/>
          </p:nvPr>
        </p:nvSpPr>
        <p:spPr>
          <a:xfrm>
            <a:off x="1174750" y="5357813"/>
            <a:ext cx="5033963" cy="365125"/>
          </a:xfrm>
        </p:spPr>
        <p:txBody>
          <a:bodyPr/>
          <a:lstStyle>
            <a:lvl1pPr>
              <a:defRPr>
                <a:solidFill>
                  <a:srgbClr val="000000"/>
                </a:solidFill>
              </a:defRPr>
            </a:lvl1pPr>
          </a:lstStyle>
          <a:p>
            <a:pPr>
              <a:defRPr/>
            </a:pPr>
            <a:endParaRPr lang="ru-RU"/>
          </a:p>
        </p:txBody>
      </p:sp>
      <p:sp>
        <p:nvSpPr>
          <p:cNvPr id="14" name="Slide Number Placeholder 5"/>
          <p:cNvSpPr>
            <a:spLocks noGrp="1"/>
          </p:cNvSpPr>
          <p:nvPr>
            <p:ph type="sldNum" sz="quarter" idx="12"/>
          </p:nvPr>
        </p:nvSpPr>
        <p:spPr>
          <a:xfrm>
            <a:off x="6213475" y="5357813"/>
            <a:ext cx="554038" cy="365125"/>
          </a:xfrm>
        </p:spPr>
        <p:txBody>
          <a:bodyPr/>
          <a:lstStyle>
            <a:lvl1pPr algn="ctr">
              <a:defRPr>
                <a:solidFill>
                  <a:srgbClr val="000000"/>
                </a:solidFill>
              </a:defRPr>
            </a:lvl1pPr>
          </a:lstStyle>
          <a:p>
            <a:pPr>
              <a:defRPr/>
            </a:pPr>
            <a:fld id="{24E6302A-EA0D-47E6-AC3B-58EBFFD38C48}"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9" y="3725366"/>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000000"/>
                </a:solidFill>
              </a:defRPr>
            </a:lvl1pPr>
          </a:lstStyle>
          <a:p>
            <a:pPr>
              <a:defRPr/>
            </a:pPr>
            <a:fld id="{3C37D56D-563F-42CD-8516-CD1F68A49000}" type="datetime1">
              <a:rPr lang="ru-RU"/>
              <a:pPr>
                <a:defRPr/>
              </a:pPr>
              <a:t>12.01.2021</a:t>
            </a:fld>
            <a:endParaRPr lang="ru-RU"/>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31F2D33E-8E43-4A05-B0B3-86D81FCA0DA5}"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solidFill>
                  <a:srgbClr val="000000"/>
                </a:solidFill>
              </a:defRPr>
            </a:lvl1pPr>
          </a:lstStyle>
          <a:p>
            <a:pPr>
              <a:defRPr/>
            </a:pPr>
            <a:fld id="{FC207BD3-44BB-4868-B388-1A537AF01F5E}" type="datetime1">
              <a:rPr lang="ru-RU"/>
              <a:pPr>
                <a:defRPr/>
              </a:pPr>
              <a:t>12.01.2021</a:t>
            </a:fld>
            <a:endParaRPr lang="ru-RU"/>
          </a:p>
        </p:txBody>
      </p:sp>
      <p:sp>
        <p:nvSpPr>
          <p:cNvPr id="6" name="Footer Placeholder 5"/>
          <p:cNvSpPr>
            <a:spLocks noGrp="1"/>
          </p:cNvSpPr>
          <p:nvPr>
            <p:ph type="ftr" sz="quarter" idx="16"/>
          </p:nvPr>
        </p:nvSpPr>
        <p:spPr/>
        <p:txBody>
          <a:bodyPr/>
          <a:lstStyle>
            <a:lvl1pPr>
              <a:defRPr>
                <a:solidFill>
                  <a:srgbClr val="000000"/>
                </a:solidFill>
              </a:defRPr>
            </a:lvl1pPr>
          </a:lstStyle>
          <a:p>
            <a:pPr>
              <a:defRPr/>
            </a:pPr>
            <a:endParaRPr lang="ru-RU"/>
          </a:p>
        </p:txBody>
      </p:sp>
      <p:sp>
        <p:nvSpPr>
          <p:cNvPr id="7" name="Slide Number Placeholder 6"/>
          <p:cNvSpPr>
            <a:spLocks noGrp="1"/>
          </p:cNvSpPr>
          <p:nvPr>
            <p:ph type="sldNum" sz="quarter" idx="17"/>
          </p:nvPr>
        </p:nvSpPr>
        <p:spPr/>
        <p:txBody>
          <a:bodyPr/>
          <a:lstStyle>
            <a:lvl1pPr>
              <a:defRPr>
                <a:solidFill>
                  <a:srgbClr val="000000"/>
                </a:solidFill>
              </a:defRPr>
            </a:lvl1pPr>
          </a:lstStyle>
          <a:p>
            <a:pPr>
              <a:defRPr/>
            </a:pPr>
            <a:fld id="{9CDAA333-6562-4EC0-97CE-14BB2310D5A0}"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7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5"/>
          </p:nvPr>
        </p:nvSpPr>
        <p:spPr/>
        <p:txBody>
          <a:bodyPr/>
          <a:lstStyle>
            <a:lvl1pPr>
              <a:defRPr>
                <a:solidFill>
                  <a:srgbClr val="000000"/>
                </a:solidFill>
              </a:defRPr>
            </a:lvl1pPr>
          </a:lstStyle>
          <a:p>
            <a:pPr>
              <a:defRPr/>
            </a:pPr>
            <a:fld id="{61779029-6176-4EC7-A543-BF72383A7D0E}" type="datetime1">
              <a:rPr lang="ru-RU"/>
              <a:pPr>
                <a:defRPr/>
              </a:pPr>
              <a:t>12.01.2021</a:t>
            </a:fld>
            <a:endParaRPr lang="ru-RU"/>
          </a:p>
        </p:txBody>
      </p:sp>
      <p:sp>
        <p:nvSpPr>
          <p:cNvPr id="8" name="Footer Placeholder 7"/>
          <p:cNvSpPr>
            <a:spLocks noGrp="1"/>
          </p:cNvSpPr>
          <p:nvPr>
            <p:ph type="ftr" sz="quarter" idx="16"/>
          </p:nvPr>
        </p:nvSpPr>
        <p:spPr/>
        <p:txBody>
          <a:bodyPr/>
          <a:lstStyle>
            <a:lvl1pPr>
              <a:defRPr>
                <a:solidFill>
                  <a:srgbClr val="000000"/>
                </a:solidFill>
              </a:defRPr>
            </a:lvl1pPr>
          </a:lstStyle>
          <a:p>
            <a:pPr>
              <a:defRPr/>
            </a:pPr>
            <a:endParaRPr lang="ru-RU"/>
          </a:p>
        </p:txBody>
      </p:sp>
      <p:sp>
        <p:nvSpPr>
          <p:cNvPr id="9" name="Slide Number Placeholder 8"/>
          <p:cNvSpPr>
            <a:spLocks noGrp="1"/>
          </p:cNvSpPr>
          <p:nvPr>
            <p:ph type="sldNum" sz="quarter" idx="17"/>
          </p:nvPr>
        </p:nvSpPr>
        <p:spPr/>
        <p:txBody>
          <a:bodyPr/>
          <a:lstStyle>
            <a:lvl1pPr>
              <a:defRPr>
                <a:solidFill>
                  <a:srgbClr val="000000"/>
                </a:solidFill>
              </a:defRPr>
            </a:lvl1pPr>
          </a:lstStyle>
          <a:p>
            <a:pPr>
              <a:defRPr/>
            </a:pPr>
            <a:fld id="{6E50E8B7-AD9D-4172-82C1-BF7B59B7A8BA}"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solidFill>
                  <a:srgbClr val="000000"/>
                </a:solidFill>
              </a:defRPr>
            </a:lvl1pPr>
          </a:lstStyle>
          <a:p>
            <a:pPr>
              <a:defRPr/>
            </a:pPr>
            <a:fld id="{4BBDB135-BE43-45C0-9AAD-9A897749C1D4}" type="datetime1">
              <a:rPr lang="ru-RU"/>
              <a:pPr>
                <a:defRPr/>
              </a:pPr>
              <a:t>12.01.2021</a:t>
            </a:fld>
            <a:endParaRPr lang="ru-RU"/>
          </a:p>
        </p:txBody>
      </p:sp>
      <p:sp>
        <p:nvSpPr>
          <p:cNvPr id="4" name="Footer Placeholder 3"/>
          <p:cNvSpPr>
            <a:spLocks noGrp="1"/>
          </p:cNvSpPr>
          <p:nvPr>
            <p:ph type="ftr" sz="quarter" idx="11"/>
          </p:nvPr>
        </p:nvSpPr>
        <p:spPr/>
        <p:txBody>
          <a:bodyPr/>
          <a:lstStyle>
            <a:lvl1pPr>
              <a:defRPr>
                <a:solidFill>
                  <a:srgbClr val="000000"/>
                </a:solidFill>
              </a:defRPr>
            </a:lvl1pPr>
          </a:lstStyle>
          <a:p>
            <a:pPr>
              <a:defRPr/>
            </a:pPr>
            <a:endParaRPr lang="ru-RU"/>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89135FCC-B5E0-40BC-8EFF-4DC52E25EA8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auto">
              <a:spcBef>
                <a:spcPts val="0"/>
              </a:spcBef>
              <a:spcAft>
                <a:spcPts val="0"/>
              </a:spcAft>
              <a:defRPr>
                <a:latin typeface="+mn-lt"/>
              </a:defRPr>
            </a:lvl1pPr>
          </a:lstStyle>
          <a:p>
            <a:pPr>
              <a:defRPr/>
            </a:pPr>
            <a:fld id="{0BDC2527-DCBD-4506-996D-FD8211572B11}" type="datetimeFigureOut">
              <a:rPr lang="ru-RU"/>
              <a:pPr>
                <a:defRPr/>
              </a:pPr>
              <a:t>12.01.2021</a:t>
            </a:fld>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BBB8332-7BAC-4029-89C6-9B44ABC8BA3D}"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83"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74"/>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1001"/>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6342063" y="5886450"/>
            <a:ext cx="1212850" cy="365125"/>
          </a:xfrm>
        </p:spPr>
        <p:txBody>
          <a:bodyPr/>
          <a:lstStyle>
            <a:lvl1pPr>
              <a:defRPr>
                <a:solidFill>
                  <a:srgbClr val="000000"/>
                </a:solidFill>
              </a:defRPr>
            </a:lvl1pPr>
          </a:lstStyle>
          <a:p>
            <a:pPr>
              <a:defRPr/>
            </a:pPr>
            <a:fld id="{A98A9DB6-147B-4BBD-8CAD-7AF83BFA1688}" type="datetime1">
              <a:rPr lang="ru-RU"/>
              <a:pPr>
                <a:defRPr/>
              </a:pPr>
              <a:t>12.01.2021</a:t>
            </a:fld>
            <a:endParaRPr lang="ru-RU"/>
          </a:p>
        </p:txBody>
      </p:sp>
      <p:sp>
        <p:nvSpPr>
          <p:cNvPr id="16" name="Footer Placeholder 5"/>
          <p:cNvSpPr>
            <a:spLocks noGrp="1"/>
          </p:cNvSpPr>
          <p:nvPr>
            <p:ph type="ftr" sz="quarter" idx="11"/>
          </p:nvPr>
        </p:nvSpPr>
        <p:spPr>
          <a:xfrm rot="21540000">
            <a:off x="914400" y="5829300"/>
            <a:ext cx="3522663" cy="365125"/>
          </a:xfrm>
        </p:spPr>
        <p:txBody>
          <a:bodyPr/>
          <a:lstStyle>
            <a:lvl1pPr>
              <a:defRPr>
                <a:solidFill>
                  <a:srgbClr val="000000"/>
                </a:solidFill>
              </a:defRPr>
            </a:lvl1pPr>
          </a:lstStyle>
          <a:p>
            <a:pPr>
              <a:defRPr/>
            </a:pPr>
            <a:endParaRPr lang="ru-RU"/>
          </a:p>
        </p:txBody>
      </p:sp>
      <p:sp>
        <p:nvSpPr>
          <p:cNvPr id="17" name="Slide Number Placeholder 6"/>
          <p:cNvSpPr>
            <a:spLocks noGrp="1"/>
          </p:cNvSpPr>
          <p:nvPr>
            <p:ph type="sldNum" sz="quarter" idx="12"/>
          </p:nvPr>
        </p:nvSpPr>
        <p:spPr>
          <a:xfrm rot="60000">
            <a:off x="7558088" y="5897563"/>
            <a:ext cx="554037" cy="365125"/>
          </a:xfrm>
        </p:spPr>
        <p:txBody>
          <a:bodyPr/>
          <a:lstStyle>
            <a:lvl1pPr>
              <a:defRPr>
                <a:solidFill>
                  <a:srgbClr val="000000"/>
                </a:solidFill>
              </a:defRPr>
            </a:lvl1pPr>
          </a:lstStyle>
          <a:p>
            <a:pPr>
              <a:defRPr/>
            </a:pPr>
            <a:fld id="{ED66D04C-433D-4F72-A38D-EA2B201267FB}"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83"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58"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6345238" y="5888038"/>
            <a:ext cx="1214437" cy="365125"/>
          </a:xfrm>
        </p:spPr>
        <p:txBody>
          <a:bodyPr/>
          <a:lstStyle>
            <a:lvl1pPr>
              <a:defRPr>
                <a:solidFill>
                  <a:srgbClr val="000000"/>
                </a:solidFill>
              </a:defRPr>
            </a:lvl1pPr>
          </a:lstStyle>
          <a:p>
            <a:pPr>
              <a:defRPr/>
            </a:pPr>
            <a:fld id="{3DE20F16-371A-43A1-A60F-AF7645FA3B02}" type="datetime1">
              <a:rPr lang="ru-RU"/>
              <a:pPr>
                <a:defRPr/>
              </a:pPr>
              <a:t>12.01.2021</a:t>
            </a:fld>
            <a:endParaRPr lang="ru-RU"/>
          </a:p>
        </p:txBody>
      </p:sp>
      <p:sp>
        <p:nvSpPr>
          <p:cNvPr id="16" name="Footer Placeholder 5"/>
          <p:cNvSpPr>
            <a:spLocks noGrp="1"/>
          </p:cNvSpPr>
          <p:nvPr>
            <p:ph type="ftr" sz="quarter" idx="11"/>
          </p:nvPr>
        </p:nvSpPr>
        <p:spPr>
          <a:xfrm rot="21540000">
            <a:off x="914400" y="5830888"/>
            <a:ext cx="3319463" cy="365125"/>
          </a:xfrm>
        </p:spPr>
        <p:txBody>
          <a:bodyPr/>
          <a:lstStyle>
            <a:lvl1pPr>
              <a:defRPr>
                <a:solidFill>
                  <a:srgbClr val="000000"/>
                </a:solidFill>
              </a:defRPr>
            </a:lvl1pPr>
          </a:lstStyle>
          <a:p>
            <a:pPr>
              <a:defRPr/>
            </a:pPr>
            <a:endParaRPr lang="ru-RU"/>
          </a:p>
        </p:txBody>
      </p:sp>
      <p:sp>
        <p:nvSpPr>
          <p:cNvPr id="17" name="Slide Number Placeholder 6"/>
          <p:cNvSpPr>
            <a:spLocks noGrp="1"/>
          </p:cNvSpPr>
          <p:nvPr>
            <p:ph type="sldNum" sz="quarter" idx="12"/>
          </p:nvPr>
        </p:nvSpPr>
        <p:spPr>
          <a:xfrm rot="60000">
            <a:off x="7562850" y="5900738"/>
            <a:ext cx="554038" cy="365125"/>
          </a:xfrm>
        </p:spPr>
        <p:txBody>
          <a:bodyPr/>
          <a:lstStyle>
            <a:lvl1pPr>
              <a:defRPr>
                <a:solidFill>
                  <a:srgbClr val="000000"/>
                </a:solidFill>
              </a:defRPr>
            </a:lvl1pPr>
          </a:lstStyle>
          <a:p>
            <a:pPr>
              <a:defRPr/>
            </a:pPr>
            <a:fld id="{88F76A38-92AA-4A5A-A4AD-DB5B84F6D4FC}"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rgbClr val="000000"/>
                </a:solidFill>
              </a:defRPr>
            </a:lvl1pPr>
          </a:lstStyle>
          <a:p>
            <a:pPr>
              <a:defRPr/>
            </a:pPr>
            <a:fld id="{B1FCEE0D-3E43-4433-9197-BEEC4E7BA76E}" type="datetime1">
              <a:rPr lang="ru-RU"/>
              <a:pPr>
                <a:defRPr/>
              </a:pPr>
              <a:t>12.01.2021</a:t>
            </a:fld>
            <a:endParaRPr lang="ru-RU"/>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5321B957-938A-4AE2-96AA-1AE5616B1FFC}"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1"/>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3"/>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rgbClr val="000000"/>
                </a:solidFill>
              </a:defRPr>
            </a:lvl1pPr>
          </a:lstStyle>
          <a:p>
            <a:pPr>
              <a:defRPr/>
            </a:pPr>
            <a:fld id="{69AA36D7-4F5E-452E-A26C-FA2FEF2FBA8E}" type="datetime1">
              <a:rPr lang="ru-RU"/>
              <a:pPr>
                <a:defRPr/>
              </a:pPr>
              <a:t>12.01.2021</a:t>
            </a:fld>
            <a:endParaRPr lang="ru-RU"/>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C713A016-59A0-463D-8478-71BCBB32D7D5}"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ADEBB316-E57E-481E-93C3-C960EE455226}" type="datetimeFigureOut">
              <a:rPr lang="ru-RU"/>
              <a:pPr>
                <a:defRPr/>
              </a:pPr>
              <a:t>12.01.2021</a:t>
            </a:fld>
            <a:endParaRPr lang="ru-RU"/>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1BBD3D4D-7DC3-45C5-A7F2-65F902BB5E43}"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72"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solidFill>
                  <a:prstClr val="black">
                    <a:tint val="75000"/>
                  </a:prstClr>
                </a:solidFill>
              </a:defRPr>
            </a:lvl1pPr>
          </a:lstStyle>
          <a:p>
            <a:pPr>
              <a:defRPr/>
            </a:pPr>
            <a:fld id="{94E088FE-933B-41FE-A64F-192F345575DD}" type="datetimeFigureOut">
              <a:rPr lang="ru-RU"/>
              <a:pPr>
                <a:defRPr/>
              </a:pPr>
              <a:t>12.01.2021</a:t>
            </a:fld>
            <a:endParaRPr lang="ru-RU"/>
          </a:p>
        </p:txBody>
      </p:sp>
      <p:sp>
        <p:nvSpPr>
          <p:cNvPr id="11"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ru-RU"/>
          </a:p>
        </p:txBody>
      </p:sp>
      <p:sp>
        <p:nvSpPr>
          <p:cNvPr id="12"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CD7259E1-5A9E-4B5A-9DB3-B768FBFFC1E9}"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a:defRPr>
                <a:solidFill>
                  <a:prstClr val="black">
                    <a:tint val="75000"/>
                  </a:prstClr>
                </a:solidFill>
              </a:defRPr>
            </a:lvl1pPr>
          </a:lstStyle>
          <a:p>
            <a:pPr>
              <a:defRPr/>
            </a:pPr>
            <a:fld id="{1866A3F1-6136-44D4-802B-99918575B0A2}" type="datetimeFigureOut">
              <a:rPr lang="ru-RU"/>
              <a:pPr>
                <a:defRPr/>
              </a:pPr>
              <a:t>12.01.2021</a:t>
            </a:fld>
            <a:endParaRPr lang="ru-RU"/>
          </a:p>
        </p:txBody>
      </p:sp>
      <p:sp>
        <p:nvSpPr>
          <p:cNvPr id="6" name="Footer Placeholder 5"/>
          <p:cNvSpPr>
            <a:spLocks noGrp="1"/>
          </p:cNvSpPr>
          <p:nvPr>
            <p:ph type="ftr" sz="quarter" idx="16"/>
          </p:nvPr>
        </p:nvSpPr>
        <p:spPr/>
        <p:txBody>
          <a:bodyPr/>
          <a:lstStyle>
            <a:lvl1pPr>
              <a:defRPr>
                <a:solidFill>
                  <a:prstClr val="black">
                    <a:tint val="75000"/>
                  </a:prstClr>
                </a:solidFill>
              </a:defRPr>
            </a:lvl1pPr>
          </a:lstStyle>
          <a:p>
            <a:pPr>
              <a:defRPr/>
            </a:pPr>
            <a:endParaRPr lang="ru-RU"/>
          </a:p>
        </p:txBody>
      </p:sp>
      <p:sp>
        <p:nvSpPr>
          <p:cNvPr id="7" name="Slide Number Placeholder 6"/>
          <p:cNvSpPr>
            <a:spLocks noGrp="1"/>
          </p:cNvSpPr>
          <p:nvPr>
            <p:ph type="sldNum" sz="quarter" idx="17"/>
          </p:nvPr>
        </p:nvSpPr>
        <p:spPr/>
        <p:txBody>
          <a:bodyPr/>
          <a:lstStyle>
            <a:lvl1pPr>
              <a:defRPr>
                <a:solidFill>
                  <a:prstClr val="black">
                    <a:tint val="75000"/>
                  </a:prstClr>
                </a:solidFill>
              </a:defRPr>
            </a:lvl1pPr>
          </a:lstStyle>
          <a:p>
            <a:pPr>
              <a:defRPr/>
            </a:pPr>
            <a:fld id="{7B7F2A78-9793-4AC6-9BE5-1C5499CC2398}"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6" y="3429023"/>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23"/>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solidFill>
                  <a:prstClr val="black">
                    <a:tint val="75000"/>
                  </a:prstClr>
                </a:solidFill>
              </a:defRPr>
            </a:lvl1pPr>
          </a:lstStyle>
          <a:p>
            <a:pPr>
              <a:defRPr/>
            </a:pPr>
            <a:fld id="{6B0EEDB3-55F8-4248-A48D-B43935192220}" type="datetimeFigureOut">
              <a:rPr lang="ru-RU"/>
              <a:pPr>
                <a:defRPr/>
              </a:pPr>
              <a:t>12.01.2021</a:t>
            </a:fld>
            <a:endParaRPr lang="ru-RU"/>
          </a:p>
        </p:txBody>
      </p:sp>
      <p:sp>
        <p:nvSpPr>
          <p:cNvPr id="8" name="Footer Placeholder 7"/>
          <p:cNvSpPr>
            <a:spLocks noGrp="1"/>
          </p:cNvSpPr>
          <p:nvPr>
            <p:ph type="ftr" sz="quarter" idx="11"/>
          </p:nvPr>
        </p:nvSpPr>
        <p:spPr/>
        <p:txBody>
          <a:bodyPr/>
          <a:lstStyle>
            <a:lvl1pPr>
              <a:defRPr>
                <a:solidFill>
                  <a:prstClr val="black">
                    <a:tint val="75000"/>
                  </a:prstClr>
                </a:solidFill>
              </a:defRPr>
            </a:lvl1pPr>
          </a:lstStyle>
          <a:p>
            <a:pPr>
              <a:defRPr/>
            </a:pPr>
            <a:endParaRPr lang="ru-RU"/>
          </a:p>
        </p:txBody>
      </p:sp>
      <p:sp>
        <p:nvSpPr>
          <p:cNvPr id="9" name="Slide Number Placeholder 8"/>
          <p:cNvSpPr>
            <a:spLocks noGrp="1"/>
          </p:cNvSpPr>
          <p:nvPr>
            <p:ph type="sldNum" sz="quarter" idx="12"/>
          </p:nvPr>
        </p:nvSpPr>
        <p:spPr/>
        <p:txBody>
          <a:bodyPr/>
          <a:lstStyle>
            <a:lvl1pPr>
              <a:defRPr>
                <a:solidFill>
                  <a:prstClr val="black">
                    <a:tint val="75000"/>
                  </a:prstClr>
                </a:solidFill>
              </a:defRPr>
            </a:lvl1pPr>
          </a:lstStyle>
          <a:p>
            <a:pPr>
              <a:defRPr/>
            </a:pPr>
            <a:fld id="{71FC38B9-9178-43EA-8D04-55F00800C5B3}"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solidFill>
                  <a:prstClr val="black">
                    <a:tint val="75000"/>
                  </a:prstClr>
                </a:solidFill>
              </a:defRPr>
            </a:lvl1pPr>
          </a:lstStyle>
          <a:p>
            <a:pPr>
              <a:defRPr/>
            </a:pPr>
            <a:fld id="{DE865344-B460-425D-AE3D-4211CB99E3AE}" type="datetimeFigureOut">
              <a:rPr lang="ru-RU"/>
              <a:pPr>
                <a:defRPr/>
              </a:pPr>
              <a:t>12.01.2021</a:t>
            </a:fld>
            <a:endParaRPr lang="ru-RU"/>
          </a:p>
        </p:txBody>
      </p:sp>
      <p:sp>
        <p:nvSpPr>
          <p:cNvPr id="4" name="Footer Placeholder 3"/>
          <p:cNvSpPr>
            <a:spLocks noGrp="1"/>
          </p:cNvSpPr>
          <p:nvPr>
            <p:ph type="ftr" sz="quarter" idx="11"/>
          </p:nvPr>
        </p:nvSpPr>
        <p:spPr/>
        <p:txBody>
          <a:bodyPr/>
          <a:lstStyle>
            <a:lvl1pPr>
              <a:defRPr>
                <a:solidFill>
                  <a:prstClr val="black">
                    <a:tint val="75000"/>
                  </a:prstClr>
                </a:solidFill>
              </a:defRPr>
            </a:lvl1pPr>
          </a:lstStyle>
          <a:p>
            <a:pPr>
              <a:defRPr/>
            </a:pPr>
            <a:endParaRPr lang="ru-RU"/>
          </a:p>
        </p:txBody>
      </p:sp>
      <p:sp>
        <p:nvSpPr>
          <p:cNvPr id="5" name="Slide Number Placeholder 4"/>
          <p:cNvSpPr>
            <a:spLocks noGrp="1"/>
          </p:cNvSpPr>
          <p:nvPr>
            <p:ph type="sldNum" sz="quarter" idx="12"/>
          </p:nvPr>
        </p:nvSpPr>
        <p:spPr/>
        <p:txBody>
          <a:bodyPr/>
          <a:lstStyle>
            <a:lvl1pPr>
              <a:defRPr>
                <a:solidFill>
                  <a:prstClr val="black">
                    <a:tint val="75000"/>
                  </a:prstClr>
                </a:solidFill>
              </a:defRPr>
            </a:lvl1pPr>
          </a:lstStyle>
          <a:p>
            <a:pPr>
              <a:defRPr/>
            </a:pPr>
            <a:fld id="{C4C9D95B-ECE3-4AA4-AA2A-1BAB710EFF8E}"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2"/>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solidFill>
                  <a:prstClr val="black">
                    <a:tint val="75000"/>
                  </a:prstClr>
                </a:solidFill>
              </a:defRPr>
            </a:lvl1pPr>
          </a:lstStyle>
          <a:p>
            <a:pPr>
              <a:defRPr/>
            </a:pPr>
            <a:fld id="{E2638818-217F-4DD8-8EEE-B2191798E96F}" type="datetimeFigureOut">
              <a:rPr lang="ru-RU"/>
              <a:pPr>
                <a:defRPr/>
              </a:pPr>
              <a:t>12.01.2021</a:t>
            </a:fld>
            <a:endParaRPr lang="ru-RU"/>
          </a:p>
        </p:txBody>
      </p:sp>
      <p:sp>
        <p:nvSpPr>
          <p:cNvPr id="13"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ru-RU"/>
          </a:p>
        </p:txBody>
      </p:sp>
      <p:sp>
        <p:nvSpPr>
          <p:cNvPr id="14"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88695AA6-932E-4210-B23D-458D26AD13C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auto">
              <a:spcBef>
                <a:spcPts val="0"/>
              </a:spcBef>
              <a:spcAft>
                <a:spcPts val="0"/>
              </a:spcAft>
              <a:defRPr>
                <a:latin typeface="+mn-lt"/>
              </a:defRPr>
            </a:lvl1pPr>
          </a:lstStyle>
          <a:p>
            <a:pPr>
              <a:defRPr/>
            </a:pPr>
            <a:fld id="{8EBE92A9-3497-480A-B0F4-903020D44A3A}" type="datetimeFigureOut">
              <a:rPr lang="ru-RU"/>
              <a:pPr>
                <a:defRPr/>
              </a:pPr>
              <a:t>12.01.2021</a:t>
            </a:fld>
            <a:endParaRPr lang="ru-RU"/>
          </a:p>
        </p:txBody>
      </p:sp>
      <p:sp>
        <p:nvSpPr>
          <p:cNvPr id="6" name="Нижний колонтитул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7F6AB4B-DF0B-4CBB-8787-BF92E130FAB8}"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solidFill>
                  <a:prstClr val="black">
                    <a:tint val="75000"/>
                  </a:prstClr>
                </a:solidFill>
              </a:defRPr>
            </a:lvl1pPr>
          </a:lstStyle>
          <a:p>
            <a:pPr>
              <a:defRPr/>
            </a:pPr>
            <a:fld id="{C9412364-6B51-47EB-8165-A9DEC5C91218}" type="datetimeFigureOut">
              <a:rPr lang="ru-RU"/>
              <a:pPr>
                <a:defRPr/>
              </a:pPr>
              <a:t>12.01.2021</a:t>
            </a:fld>
            <a:endParaRPr lang="ru-RU"/>
          </a:p>
        </p:txBody>
      </p:sp>
      <p:sp>
        <p:nvSpPr>
          <p:cNvPr id="13"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ru-RU"/>
          </a:p>
        </p:txBody>
      </p:sp>
      <p:sp>
        <p:nvSpPr>
          <p:cNvPr id="14"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3C01977D-FD10-4D7D-A5D3-D1E29F2E3C4C}"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9A00E0E6-5D2D-44A0-8435-E42C0348891A}" type="datetimeFigureOut">
              <a:rPr lang="ru-RU"/>
              <a:pPr>
                <a:defRPr/>
              </a:pPr>
              <a:t>12.01.2021</a:t>
            </a:fld>
            <a:endParaRPr lang="ru-RU"/>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35DE13B7-53D0-4535-A350-BD8AF224DC1B}"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3"/>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solidFill>
                  <a:prstClr val="black">
                    <a:tint val="75000"/>
                  </a:prstClr>
                </a:solidFill>
              </a:defRPr>
            </a:lvl1pPr>
          </a:lstStyle>
          <a:p>
            <a:pPr>
              <a:defRPr/>
            </a:pPr>
            <a:fld id="{9185851B-655B-4DCC-AB8E-B1FED62BFCCC}" type="datetimeFigureOut">
              <a:rPr lang="ru-RU"/>
              <a:pPr>
                <a:defRPr/>
              </a:pPr>
              <a:t>12.01.2021</a:t>
            </a:fld>
            <a:endParaRPr lang="ru-RU"/>
          </a:p>
        </p:txBody>
      </p:sp>
      <p:sp>
        <p:nvSpPr>
          <p:cNvPr id="12"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ru-RU"/>
          </a:p>
        </p:txBody>
      </p:sp>
      <p:sp>
        <p:nvSpPr>
          <p:cNvPr id="13"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78CE5D62-DD49-4CF4-BBF0-4324CAF7AA48}"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Скругленный прямоугольник 9"/>
          <p:cNvSpPr/>
          <p:nvPr/>
        </p:nvSpPr>
        <p:spPr>
          <a:xfrm>
            <a:off x="418608"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229748BF-7CE1-4B9E-8CA6-76DEC1C0C5B3}" type="datetimeFigureOut">
              <a:rPr lang="ru-RU"/>
              <a:pPr>
                <a:defRPr/>
              </a:pPr>
              <a:t>12.01.2021</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D738E9CC-87E4-4AD5-B23A-21DFCADB9C41}"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9A172487-DD16-45FD-A660-E738A5656807}" type="datetimeFigureOut">
              <a:rPr lang="ru-RU"/>
              <a:pPr>
                <a:defRPr/>
              </a:pPr>
              <a:t>12.01.2021</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CC13D4F7-3E1F-46A4-B498-78C410CEDC90}"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Скругленный прямоугольник 10"/>
          <p:cNvSpPr/>
          <p:nvPr/>
        </p:nvSpPr>
        <p:spPr>
          <a:xfrm>
            <a:off x="418608" y="434166"/>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32BE04FB-B2C7-45F6-8340-182F503861C2}" type="datetimeFigureOut">
              <a:rPr lang="ru-RU"/>
              <a:pPr>
                <a:defRPr/>
              </a:pPr>
              <a:t>12.01.2021</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DEF5613D-CE6A-442B-9A91-D8FF3846FE10}"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3BD30986-FDE6-4F34-9C1C-D2F2C33F84CF}" type="datetimeFigureOut">
              <a:rPr lang="ru-RU"/>
              <a:pPr>
                <a:defRPr/>
              </a:pPr>
              <a:t>12.01.2021</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0B4648A7-46A2-4C30-9EFA-BDB5048DFCE1}"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0C021E37-C725-4DCB-B84F-2E183344754E}" type="datetimeFigureOut">
              <a:rPr lang="ru-RU"/>
              <a:pPr>
                <a:defRPr/>
              </a:pPr>
              <a:t>12.01.2021</a:t>
            </a:fld>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0CBBA31A-F439-41D1-AA82-5359825719E4}"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9795C609-88E6-47B5-881D-9C4960A15EB8}" type="datetimeFigureOut">
              <a:rPr lang="ru-RU"/>
              <a:pPr>
                <a:defRPr/>
              </a:pPr>
              <a:t>12.01.2021</a:t>
            </a:fld>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AB04E1A1-D16C-43A3-A43D-CF38B558680D}"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Дата 1"/>
          <p:cNvSpPr>
            <a:spLocks noGrp="1"/>
          </p:cNvSpPr>
          <p:nvPr>
            <p:ph type="dt" sz="half" idx="10"/>
          </p:nvPr>
        </p:nvSpPr>
        <p:spPr/>
        <p:txBody>
          <a:bodyPr/>
          <a:lstStyle>
            <a:lvl1pPr>
              <a:defRPr/>
            </a:lvl1pPr>
            <a:extLst/>
          </a:lstStyle>
          <a:p>
            <a:pPr>
              <a:defRPr/>
            </a:pPr>
            <a:fld id="{52752ED4-E524-45BF-B6D5-CD3746AF4CC4}" type="datetimeFigureOut">
              <a:rPr lang="ru-RU"/>
              <a:pPr>
                <a:defRPr/>
              </a:pPr>
              <a:t>12.01.2021</a:t>
            </a:fld>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49279029-B942-41DF-9782-E573DD06B91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6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6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auto">
              <a:spcBef>
                <a:spcPts val="0"/>
              </a:spcBef>
              <a:spcAft>
                <a:spcPts val="0"/>
              </a:spcAft>
              <a:defRPr>
                <a:latin typeface="+mn-lt"/>
              </a:defRPr>
            </a:lvl1pPr>
          </a:lstStyle>
          <a:p>
            <a:pPr>
              <a:defRPr/>
            </a:pPr>
            <a:fld id="{9DDB17CD-7110-440B-9F79-F45FD4E7D3A5}" type="datetimeFigureOut">
              <a:rPr lang="ru-RU"/>
              <a:pPr>
                <a:defRPr/>
              </a:pPr>
              <a:t>12.01.2021</a:t>
            </a:fld>
            <a:endParaRPr lang="ru-RU"/>
          </a:p>
        </p:txBody>
      </p:sp>
      <p:sp>
        <p:nvSpPr>
          <p:cNvPr id="8" name="Нижний колонтитул 7"/>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9" name="Номер слайда 8"/>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F61B9CD-1B03-4247-9ACE-F0C90976023B}"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85"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D0AFEF68-3CA3-4970-96C8-125851BB5301}" type="datetimeFigureOut">
              <a:rPr lang="ru-RU"/>
              <a:pPr>
                <a:defRPr/>
              </a:pPr>
              <a:t>12.01.2021</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3B93EE4-A62A-4AEE-A283-CD663F5AC7B6}"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Прямоугольник с одним скругленным углом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D1FD8802-A50D-40BB-9EE3-FC9DA45672E8}" type="datetimeFigureOut">
              <a:rPr lang="ru-RU"/>
              <a:pPr>
                <a:defRPr/>
              </a:pPr>
              <a:t>12.01.2021</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D9678ECD-6233-4051-8695-47102D816008}"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2F5D03E3-5DCA-4144-965F-9FFCA389B63A}" type="datetimeFigureOut">
              <a:rPr lang="ru-RU"/>
              <a:pPr>
                <a:defRPr/>
              </a:pPr>
              <a:t>12.01.2021</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EA4429CF-1306-4535-A713-99D6FEB057EA}"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9"/>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8"/>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E050C2D-4E66-45BB-BFA3-C2F3D4EE2915}" type="datetimeFigureOut">
              <a:rPr lang="ru-RU"/>
              <a:pPr>
                <a:defRPr/>
              </a:pPr>
              <a:t>12.01.2021</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51B8433-9F0A-4D6D-9A0B-8C6BC4FD3D3F}"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24"/>
          <p:cNvSpPr>
            <a:spLocks noGrp="1"/>
          </p:cNvSpPr>
          <p:nvPr>
            <p:ph type="dt" sz="half" idx="10"/>
          </p:nvPr>
        </p:nvSpPr>
        <p:spPr/>
        <p:txBody>
          <a:bodyPr/>
          <a:lstStyle>
            <a:lvl1pPr>
              <a:defRPr/>
            </a:lvl1pPr>
          </a:lstStyle>
          <a:p>
            <a:pPr>
              <a:defRPr/>
            </a:pPr>
            <a:fld id="{EADCB7FC-60B1-4EA2-BC84-22E4EAE2161D}" type="datetimeFigureOut">
              <a:rPr lang="ru-RU"/>
              <a:pPr>
                <a:defRPr/>
              </a:pPr>
              <a:t>12.01.2021</a:t>
            </a:fld>
            <a:endParaRPr lang="ru-RU"/>
          </a:p>
        </p:txBody>
      </p:sp>
      <p:sp>
        <p:nvSpPr>
          <p:cNvPr id="3" name="Нижний колонтитул 17"/>
          <p:cNvSpPr>
            <a:spLocks noGrp="1"/>
          </p:cNvSpPr>
          <p:nvPr>
            <p:ph type="ftr" sz="quarter" idx="11"/>
          </p:nvPr>
        </p:nvSpPr>
        <p:spPr/>
        <p:txBody>
          <a:bodyPr/>
          <a:lstStyle>
            <a:lvl1pPr>
              <a:defRPr/>
            </a:lvl1pPr>
          </a:lstStyle>
          <a:p>
            <a:pPr>
              <a:defRPr/>
            </a:pPr>
            <a:endParaRPr lang="ru-RU"/>
          </a:p>
        </p:txBody>
      </p:sp>
      <p:sp>
        <p:nvSpPr>
          <p:cNvPr id="4" name="Номер слайда 4"/>
          <p:cNvSpPr>
            <a:spLocks noGrp="1"/>
          </p:cNvSpPr>
          <p:nvPr>
            <p:ph type="sldNum" sz="quarter" idx="12"/>
          </p:nvPr>
        </p:nvSpPr>
        <p:spPr/>
        <p:txBody>
          <a:bodyPr/>
          <a:lstStyle>
            <a:lvl1pPr>
              <a:defRPr/>
            </a:lvl1pPr>
          </a:lstStyle>
          <a:p>
            <a:pPr>
              <a:defRPr/>
            </a:pPr>
            <a:fld id="{A35751D0-C7EA-4FBD-96D3-AC2AA5F298B3}"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Скругленный прямоугольник 9"/>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CFE83749-6F3B-4DC5-92B4-AE59E1A8F401}" type="datetimeFigureOut">
              <a:rPr lang="ru-RU"/>
              <a:pPr>
                <a:defRPr/>
              </a:pPr>
              <a:t>12.01.2021</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04AE8E87-39E9-4A30-A4C3-C22359A60B83}"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D8C4ECEC-6E7D-4868-974D-B14EEB0DEA52}" type="datetimeFigureOut">
              <a:rPr lang="ru-RU"/>
              <a:pPr>
                <a:defRPr/>
              </a:pPr>
              <a:t>12.01.2021</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051CE47-FA2C-4608-8671-B4A1F9483113}"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Скругленный прямоугольник 10"/>
          <p:cNvSpPr/>
          <p:nvPr/>
        </p:nvSpPr>
        <p:spPr>
          <a:xfrm>
            <a:off x="418597" y="434163"/>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07EF6ABD-A1AB-4AC9-B1A6-F19DFC6850F3}" type="datetimeFigureOut">
              <a:rPr lang="ru-RU"/>
              <a:pPr>
                <a:defRPr/>
              </a:pPr>
              <a:t>12.01.2021</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0D0EB265-805B-4A9B-8291-C2DD2A828FBA}"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90F57253-3DFD-45A5-B9EF-0EA356459748}" type="datetimeFigureOut">
              <a:rPr lang="ru-RU"/>
              <a:pPr>
                <a:defRPr/>
              </a:pPr>
              <a:t>12.01.2021</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B1F6205E-B311-4246-BD28-519A83663144}"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11D01004-012F-420A-B0C0-8E21E92DB22B}" type="datetimeFigureOut">
              <a:rPr lang="ru-RU"/>
              <a:pPr>
                <a:defRPr/>
              </a:pPr>
              <a:t>12.01.2021</a:t>
            </a:fld>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361DDC51-FA02-4981-BC4B-4A1F0E53247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auto">
              <a:spcBef>
                <a:spcPts val="0"/>
              </a:spcBef>
              <a:spcAft>
                <a:spcPts val="0"/>
              </a:spcAft>
              <a:defRPr>
                <a:latin typeface="+mn-lt"/>
              </a:defRPr>
            </a:lvl1pPr>
          </a:lstStyle>
          <a:p>
            <a:pPr>
              <a:defRPr/>
            </a:pPr>
            <a:fld id="{695C52EA-FDAA-4EC1-913B-1B498467A880}" type="datetimeFigureOut">
              <a:rPr lang="ru-RU"/>
              <a:pPr>
                <a:defRPr/>
              </a:pPr>
              <a:t>12.01.2021</a:t>
            </a:fld>
            <a:endParaRPr lang="ru-RU"/>
          </a:p>
        </p:txBody>
      </p:sp>
      <p:sp>
        <p:nvSpPr>
          <p:cNvPr id="4" name="Нижний колонтитул 3"/>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5" name="Номер слайда 4"/>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57F3F5E-213A-43F5-A25B-A6CDE6079977}"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D7843CC2-CFF6-4A1C-979D-FC027E877F21}" type="datetimeFigureOut">
              <a:rPr lang="ru-RU"/>
              <a:pPr>
                <a:defRPr/>
              </a:pPr>
              <a:t>12.01.2021</a:t>
            </a:fld>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D2C9CC93-93A0-4041-8EC4-45E08F6E2FE3}"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4"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EB815175-5C24-4517-8B1E-77175090959B}" type="datetimeFigureOut">
              <a:rPr lang="ru-RU"/>
              <a:pPr>
                <a:defRPr/>
              </a:pPr>
              <a:t>12.01.2021</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F5A7EC91-A94D-4F71-B62A-3D1F3C0E0325}"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Прямоугольник с одним скругленным углом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EE4D73AD-9391-434E-913E-711050D487CF}" type="datetimeFigureOut">
              <a:rPr lang="ru-RU"/>
              <a:pPr>
                <a:defRPr/>
              </a:pPr>
              <a:t>12.01.2021</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E5030B37-9AAE-4707-B2DB-2567A9DB4A91}"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50D3494B-1B3D-4ABC-B89B-7299DD41079C}" type="datetimeFigureOut">
              <a:rPr lang="ru-RU"/>
              <a:pPr>
                <a:defRPr/>
              </a:pPr>
              <a:t>12.01.2021</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A4793AA1-012E-4E3F-859E-1DAD51C211EF}"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5"/>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3"/>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B577673A-1F4F-45B2-9A7F-B51CFF5C0422}" type="datetimeFigureOut">
              <a:rPr lang="ru-RU"/>
              <a:pPr>
                <a:defRPr/>
              </a:pPr>
              <a:t>12.01.2021</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FFA459D-9CA6-4C86-9E3D-843ED0AC86DA}"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4"/>
          <p:cNvSpPr>
            <a:spLocks noGrp="1"/>
          </p:cNvSpPr>
          <p:nvPr>
            <p:ph type="dt" sz="half" idx="10"/>
          </p:nvPr>
        </p:nvSpPr>
        <p:spPr/>
        <p:txBody>
          <a:bodyPr/>
          <a:lstStyle>
            <a:lvl1pPr>
              <a:defRPr/>
            </a:lvl1pPr>
          </a:lstStyle>
          <a:p>
            <a:pPr>
              <a:defRPr/>
            </a:pPr>
            <a:fld id="{D37C6AA7-88A5-4CD9-95C8-29835C77C60A}" type="datetimeFigureOut">
              <a:rPr lang="ru-RU"/>
              <a:pPr>
                <a:defRPr/>
              </a:pPr>
              <a:t>12.01.2021</a:t>
            </a:fld>
            <a:endParaRPr lang="ru-RU"/>
          </a:p>
        </p:txBody>
      </p:sp>
      <p:sp>
        <p:nvSpPr>
          <p:cNvPr id="3" name="Нижний колонтитул 17"/>
          <p:cNvSpPr>
            <a:spLocks noGrp="1"/>
          </p:cNvSpPr>
          <p:nvPr>
            <p:ph type="ftr" sz="quarter" idx="11"/>
          </p:nvPr>
        </p:nvSpPr>
        <p:spPr/>
        <p:txBody>
          <a:bodyPr/>
          <a:lstStyle>
            <a:lvl1pPr>
              <a:defRPr/>
            </a:lvl1pPr>
          </a:lstStyle>
          <a:p>
            <a:pPr>
              <a:defRPr/>
            </a:pPr>
            <a:endParaRPr lang="ru-RU"/>
          </a:p>
        </p:txBody>
      </p:sp>
      <p:sp>
        <p:nvSpPr>
          <p:cNvPr id="4" name="Номер слайда 4"/>
          <p:cNvSpPr>
            <a:spLocks noGrp="1"/>
          </p:cNvSpPr>
          <p:nvPr>
            <p:ph type="sldNum" sz="quarter" idx="12"/>
          </p:nvPr>
        </p:nvSpPr>
        <p:spPr/>
        <p:txBody>
          <a:bodyPr/>
          <a:lstStyle>
            <a:lvl1pPr>
              <a:defRPr/>
            </a:lvl1pPr>
          </a:lstStyle>
          <a:p>
            <a:pPr>
              <a:defRPr/>
            </a:pPr>
            <a:fld id="{A71266AF-50BA-4454-9DE9-CD6FE41E636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5"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88"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auto">
              <a:spcBef>
                <a:spcPts val="0"/>
              </a:spcBef>
              <a:spcAft>
                <a:spcPts val="0"/>
              </a:spcAft>
              <a:defRPr>
                <a:latin typeface="+mn-lt"/>
              </a:defRPr>
            </a:lvl1pPr>
          </a:lstStyle>
          <a:p>
            <a:pPr>
              <a:defRPr/>
            </a:pPr>
            <a:fld id="{91BEA5AB-DC12-486F-B8E1-8BB5B393AE9E}" type="datetimeFigureOut">
              <a:rPr lang="ru-RU"/>
              <a:pPr>
                <a:defRPr/>
              </a:pPr>
              <a:t>12.01.2021</a:t>
            </a:fld>
            <a:endParaRPr lang="ru-RU"/>
          </a:p>
        </p:txBody>
      </p:sp>
      <p:sp>
        <p:nvSpPr>
          <p:cNvPr id="6" name="Нижний колонтитул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B1377F2-CF5C-4FED-9334-30E2046286A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auto">
              <a:spcBef>
                <a:spcPts val="0"/>
              </a:spcBef>
              <a:spcAft>
                <a:spcPts val="0"/>
              </a:spcAft>
              <a:defRPr>
                <a:latin typeface="+mn-lt"/>
              </a:defRPr>
            </a:lvl1pPr>
          </a:lstStyle>
          <a:p>
            <a:pPr>
              <a:defRPr/>
            </a:pPr>
            <a:fld id="{C9BB6DDF-2383-4187-AABE-3886503A4726}" type="datetimeFigureOut">
              <a:rPr lang="ru-RU"/>
              <a:pPr>
                <a:defRPr/>
              </a:pPr>
              <a:t>12.01.2021</a:t>
            </a:fld>
            <a:endParaRPr lang="ru-RU"/>
          </a:p>
        </p:txBody>
      </p:sp>
      <p:sp>
        <p:nvSpPr>
          <p:cNvPr id="6" name="Нижний колонтитул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3039044-5A45-4DA8-A43D-1BC8515DF83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atin typeface="+mn-lt"/>
              </a:defRPr>
            </a:lvl1pPr>
          </a:lstStyle>
          <a:p>
            <a:pPr>
              <a:defRPr/>
            </a:pPr>
            <a:fld id="{7FBE0381-9444-4D72-A872-0752BF3486CC}" type="datetimeFigureOut">
              <a:rPr lang="ru-RU"/>
              <a:pPr>
                <a:defRPr/>
              </a:pPr>
              <a:t>12.01.2021</a:t>
            </a:fld>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DC58980-83D2-4311-A955-FD2BA283A70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86011DAC-4409-4BF3-996E-F2597F2CA93D}" type="datetimeFigureOut">
              <a:rPr lang="ru-RU"/>
              <a:pPr>
                <a:defRPr/>
              </a:pPr>
              <a:t>12.01.2021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3122B091-846D-479E-BBF3-4C284B271F4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600200" y="257175"/>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2291" name="Rectangle 3"/>
          <p:cNvSpPr>
            <a:spLocks noGrp="1" noChangeArrowheads="1"/>
          </p:cNvSpPr>
          <p:nvPr>
            <p:ph type="body" idx="1"/>
          </p:nvPr>
        </p:nvSpPr>
        <p:spPr bwMode="auto">
          <a:xfrm>
            <a:off x="1600200" y="1600200"/>
            <a:ext cx="7239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8" name="Rectangle 4"/>
          <p:cNvSpPr>
            <a:spLocks noGrp="1" noChangeArrowheads="1"/>
          </p:cNvSpPr>
          <p:nvPr>
            <p:ph type="dt" sz="half" idx="2"/>
          </p:nvPr>
        </p:nvSpPr>
        <p:spPr bwMode="auto">
          <a:xfrm>
            <a:off x="119063" y="6400800"/>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cs typeface="Arial" charset="0"/>
              </a:defRPr>
            </a:lvl1pPr>
          </a:lstStyle>
          <a:p>
            <a:pPr>
              <a:defRPr/>
            </a:pPr>
            <a:r>
              <a:rPr lang="en-US"/>
              <a:t>www.PresentationPro.com</a:t>
            </a:r>
            <a:endParaRPr lang="en-US" dirty="0"/>
          </a:p>
        </p:txBody>
      </p:sp>
      <p:sp>
        <p:nvSpPr>
          <p:cNvPr id="1030" name="Rectangle 6"/>
          <p:cNvSpPr>
            <a:spLocks noGrp="1" noChangeArrowheads="1"/>
          </p:cNvSpPr>
          <p:nvPr>
            <p:ph type="sldNum" sz="quarter" idx="4"/>
          </p:nvPr>
        </p:nvSpPr>
        <p:spPr bwMode="auto">
          <a:xfrm>
            <a:off x="6934200" y="6400800"/>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D2FC979E-90B6-4F73-BB57-7BE3735BEE1D}"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59" r:id="rId12"/>
    <p:sldLayoutId id="2147484158" r:id="rId13"/>
    <p:sldLayoutId id="2147484157" r:id="rId14"/>
  </p:sldLayoutIdLst>
  <p:hf sldNum="0"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3200">
          <a:solidFill>
            <a:schemeClr val="tx1"/>
          </a:solidFill>
          <a:latin typeface="Arial" charset="0"/>
          <a:cs typeface="Arial" charset="0"/>
        </a:defRPr>
      </a:lvl6pPr>
      <a:lvl7pPr marL="914400" algn="l" rtl="0" eaLnBrk="1" fontAlgn="base" hangingPunct="1">
        <a:spcBef>
          <a:spcPct val="0"/>
        </a:spcBef>
        <a:spcAft>
          <a:spcPct val="0"/>
        </a:spcAft>
        <a:defRPr sz="3200">
          <a:solidFill>
            <a:schemeClr val="tx1"/>
          </a:solidFill>
          <a:latin typeface="Arial" charset="0"/>
          <a:cs typeface="Arial" charset="0"/>
        </a:defRPr>
      </a:lvl7pPr>
      <a:lvl8pPr marL="1371600" algn="l" rtl="0" eaLnBrk="1" fontAlgn="base" hangingPunct="1">
        <a:spcBef>
          <a:spcPct val="0"/>
        </a:spcBef>
        <a:spcAft>
          <a:spcPct val="0"/>
        </a:spcAft>
        <a:defRPr sz="3200">
          <a:solidFill>
            <a:schemeClr val="tx1"/>
          </a:solidFill>
          <a:latin typeface="Arial" charset="0"/>
          <a:cs typeface="Arial" charset="0"/>
        </a:defRPr>
      </a:lvl8pPr>
      <a:lvl9pPr marL="1828800" algn="l" rtl="0" eaLnBrk="1" fontAlgn="base" hangingPunct="1">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7650"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2"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1"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6" name="Picture 2" descr="C:\Users\Administrator\Desktop\Pushpin Dev\Assets\pushpinLeft.png"/>
          <p:cNvPicPr>
            <a:picLocks noChangeAspect="1" noChangeArrowheads="1"/>
          </p:cNvPicPr>
          <p:nvPr/>
        </p:nvPicPr>
        <p:blipFill>
          <a:blip r:embed="rId12"/>
          <a:srcRect/>
          <a:stretch>
            <a:fillRect/>
          </a:stretch>
        </p:blipFill>
        <p:spPr bwMode="auto">
          <a:xfrm rot="1435684">
            <a:off x="544513" y="273050"/>
            <a:ext cx="566737" cy="568325"/>
          </a:xfrm>
          <a:prstGeom prst="rect">
            <a:avLst/>
          </a:prstGeom>
          <a:noFill/>
          <a:ln w="9525">
            <a:noFill/>
            <a:miter lim="800000"/>
            <a:headEnd/>
            <a:tailEnd/>
          </a:ln>
        </p:spPr>
      </p:pic>
      <p:pic>
        <p:nvPicPr>
          <p:cNvPr id="27657" name="Picture 2" descr="C:\Users\Administrator\Desktop\Pushpin Dev\Assets\pushpinLeft.png"/>
          <p:cNvPicPr>
            <a:picLocks noChangeAspect="1" noChangeArrowheads="1"/>
          </p:cNvPicPr>
          <p:nvPr/>
        </p:nvPicPr>
        <p:blipFill>
          <a:blip r:embed="rId12"/>
          <a:srcRect/>
          <a:stretch>
            <a:fillRect/>
          </a:stretch>
        </p:blipFill>
        <p:spPr bwMode="auto">
          <a:xfrm rot="4096196">
            <a:off x="8115300" y="298450"/>
            <a:ext cx="566738" cy="566738"/>
          </a:xfrm>
          <a:prstGeom prst="rect">
            <a:avLst/>
          </a:prstGeom>
          <a:noFill/>
          <a:ln w="9525">
            <a:noFill/>
            <a:miter lim="800000"/>
            <a:headEnd/>
            <a:tailEnd/>
          </a:ln>
        </p:spPr>
      </p:pic>
      <p:sp>
        <p:nvSpPr>
          <p:cNvPr id="27658" name="Title Placeholder 1"/>
          <p:cNvSpPr>
            <a:spLocks noGrp="1"/>
          </p:cNvSpPr>
          <p:nvPr>
            <p:ph type="title"/>
          </p:nvPr>
        </p:nvSpPr>
        <p:spPr bwMode="auto">
          <a:xfrm>
            <a:off x="1095375" y="817563"/>
            <a:ext cx="6964363" cy="1203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7659"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a:solidFill>
                  <a:srgbClr val="F0A22E">
                    <a:shade val="75000"/>
                  </a:srgbClr>
                </a:solidFill>
                <a:latin typeface="Rage Italic" pitchFamily="66" charset="0"/>
              </a:defRPr>
            </a:lvl1pPr>
          </a:lstStyle>
          <a:p>
            <a:pPr>
              <a:defRPr/>
            </a:pPr>
            <a:fld id="{B0EE425E-2874-4774-B8B4-FAB0B4D50F7E}" type="datetimeFigureOut">
              <a:rPr lang="ru-RU"/>
              <a:pPr>
                <a:defRPr/>
              </a:pPr>
              <a:t>12.01.2021</a:t>
            </a:fld>
            <a:endParaRPr lang="ru-RU"/>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srgbClr val="F0A22E">
                    <a:shade val="75000"/>
                  </a:srgbClr>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a:solidFill>
                  <a:srgbClr val="F0A22E">
                    <a:shade val="75000"/>
                  </a:srgbClr>
                </a:solidFill>
                <a:latin typeface="Rage Italic" pitchFamily="66" charset="0"/>
              </a:defRPr>
            </a:lvl1pPr>
          </a:lstStyle>
          <a:p>
            <a:pPr>
              <a:defRPr/>
            </a:pPr>
            <a:fld id="{4D287737-D4BA-4945-B26B-8DE557398AB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7891"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37892"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rgbClr val="F0A22E">
                    <a:shade val="75000"/>
                  </a:srgbClr>
                </a:solidFill>
                <a:latin typeface="+mn-lt"/>
              </a:defRPr>
            </a:lvl1pPr>
          </a:lstStyle>
          <a:p>
            <a:pPr>
              <a:defRPr/>
            </a:pPr>
            <a:fld id="{71896C88-4987-44FA-8D2E-2A953343E9DF}" type="datetimeFigureOut">
              <a:rPr lang="ru-RU"/>
              <a:pPr>
                <a:defRPr/>
              </a:pPr>
              <a:t>12.01.2021</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rgbClr val="F0A22E">
                    <a:shade val="75000"/>
                  </a:srgbClr>
                </a:solidFill>
                <a:latin typeface="+mn-lt"/>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rgbClr val="F0A22E">
                    <a:shade val="75000"/>
                  </a:srgbClr>
                </a:solidFill>
                <a:latin typeface="+mn-lt"/>
              </a:defRPr>
            </a:lvl1pPr>
          </a:lstStyle>
          <a:p>
            <a:pPr>
              <a:defRPr/>
            </a:pPr>
            <a:fld id="{8C88525B-AAF0-474E-93ED-EF4050E014FD}" type="slidenum">
              <a:rPr lang="ru-RU"/>
              <a:pPr>
                <a:defRPr/>
              </a:pPr>
              <a:t>‹№›</a:t>
            </a:fld>
            <a:endParaRPr lang="ru-RU"/>
          </a:p>
        </p:txBody>
      </p:sp>
      <p:sp>
        <p:nvSpPr>
          <p:cNvPr id="37896"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Скругленный прямоугольник 8"/>
          <p:cNvSpPr/>
          <p:nvPr/>
        </p:nvSpPr>
        <p:spPr>
          <a:xfrm>
            <a:off x="418608"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48135"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mn-lt"/>
              </a:defRPr>
            </a:lvl1pPr>
            <a:extLst/>
          </a:lstStyle>
          <a:p>
            <a:pPr>
              <a:defRPr/>
            </a:pPr>
            <a:fld id="{53F41E9D-8439-420E-AA98-6D535397ECC7}" type="datetimeFigureOut">
              <a:rPr lang="ru-RU"/>
              <a:pPr>
                <a:defRPr/>
              </a:pPr>
              <a:t>12.01.2021</a:t>
            </a:fld>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rgbClr val="E3DED1">
                    <a:shade val="50000"/>
                  </a:srgbClr>
                </a:solidFill>
                <a:latin typeface="+mn-lt"/>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mn-lt"/>
              </a:defRPr>
            </a:lvl1pPr>
            <a:extLst/>
          </a:lstStyle>
          <a:p>
            <a:pPr>
              <a:defRPr/>
            </a:pPr>
            <a:fld id="{CAF26041-F199-4A68-B754-7E6EB0D2347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15" r:id="rId1"/>
    <p:sldLayoutId id="2147484167" r:id="rId2"/>
    <p:sldLayoutId id="2147484216" r:id="rId3"/>
    <p:sldLayoutId id="2147484166" r:id="rId4"/>
    <p:sldLayoutId id="2147484165" r:id="rId5"/>
    <p:sldLayoutId id="2147484164" r:id="rId6"/>
    <p:sldLayoutId id="2147484217" r:id="rId7"/>
    <p:sldLayoutId id="2147484163" r:id="rId8"/>
    <p:sldLayoutId id="2147484218" r:id="rId9"/>
    <p:sldLayoutId id="2147484162" r:id="rId10"/>
    <p:sldLayoutId id="2147484161" r:id="rId11"/>
    <p:sldLayoutId id="2147484160" r:id="rId12"/>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Скругленный прямоугольник 8"/>
          <p:cNvSpPr/>
          <p:nvPr/>
        </p:nvSpPr>
        <p:spPr>
          <a:xfrm>
            <a:off x="41859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61447"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mn-lt"/>
              </a:defRPr>
            </a:lvl1pPr>
            <a:extLst/>
          </a:lstStyle>
          <a:p>
            <a:pPr>
              <a:defRPr/>
            </a:pPr>
            <a:fld id="{B248C74A-AE1C-47A4-B76F-354F2B243771}" type="datetimeFigureOut">
              <a:rPr lang="ru-RU"/>
              <a:pPr>
                <a:defRPr/>
              </a:pPr>
              <a:t>12.01.2021</a:t>
            </a:fld>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rgbClr val="E3DED1">
                    <a:shade val="50000"/>
                  </a:srgbClr>
                </a:solidFill>
                <a:latin typeface="+mn-lt"/>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mn-lt"/>
              </a:defRPr>
            </a:lvl1pPr>
            <a:extLst/>
          </a:lstStyle>
          <a:p>
            <a:pPr>
              <a:defRPr/>
            </a:pPr>
            <a:fld id="{C1DEA7B3-5D03-44F3-9F3A-636305BC730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19" r:id="rId1"/>
    <p:sldLayoutId id="2147484175" r:id="rId2"/>
    <p:sldLayoutId id="2147484220" r:id="rId3"/>
    <p:sldLayoutId id="2147484174" r:id="rId4"/>
    <p:sldLayoutId id="2147484173" r:id="rId5"/>
    <p:sldLayoutId id="2147484172" r:id="rId6"/>
    <p:sldLayoutId id="2147484171" r:id="rId7"/>
    <p:sldLayoutId id="2147484221" r:id="rId8"/>
    <p:sldLayoutId id="2147484170" r:id="rId9"/>
    <p:sldLayoutId id="2147484169" r:id="rId10"/>
    <p:sldLayoutId id="2147484168"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4"/>
          <p:cNvSpPr>
            <a:spLocks noChangeArrowheads="1"/>
          </p:cNvSpPr>
          <p:nvPr/>
        </p:nvSpPr>
        <p:spPr bwMode="auto">
          <a:xfrm>
            <a:off x="539552" y="981075"/>
            <a:ext cx="8118673" cy="600164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r>
              <a:rPr lang="uk-UA" sz="4800" b="1" i="1" dirty="0">
                <a:solidFill>
                  <a:srgbClr val="990033"/>
                </a:solidFill>
                <a:latin typeface="Broadway" pitchFamily="82" charset="0"/>
              </a:rPr>
              <a:t>       Нові професійні ролі</a:t>
            </a:r>
            <a:r>
              <a:rPr lang="uk-UA" sz="4000" b="1" i="1" dirty="0">
                <a:solidFill>
                  <a:srgbClr val="990033"/>
                </a:solidFill>
                <a:latin typeface="Broadway" pitchFamily="82" charset="0"/>
              </a:rPr>
              <a:t>                                    </a:t>
            </a:r>
            <a:r>
              <a:rPr lang="uk-UA" sz="4400" b="1" i="1" dirty="0">
                <a:solidFill>
                  <a:srgbClr val="990033"/>
                </a:solidFill>
                <a:latin typeface="Broadway" pitchFamily="82" charset="0"/>
              </a:rPr>
              <a:t>вчителя-філолога в контексті</a:t>
            </a:r>
            <a:r>
              <a:rPr lang="uk-UA" sz="4000" b="1" i="1" dirty="0">
                <a:solidFill>
                  <a:srgbClr val="990033"/>
                </a:solidFill>
                <a:latin typeface="Broadway" pitchFamily="82" charset="0"/>
              </a:rPr>
              <a:t>  </a:t>
            </a:r>
            <a:r>
              <a:rPr lang="uk-UA" sz="4400" b="1" i="1" dirty="0" smtClean="0">
                <a:solidFill>
                  <a:srgbClr val="990033"/>
                </a:solidFill>
                <a:latin typeface="Broadway" pitchFamily="82" charset="0"/>
              </a:rPr>
              <a:t>завдань </a:t>
            </a:r>
            <a:r>
              <a:rPr lang="uk-UA" sz="4400" b="1" i="1" dirty="0">
                <a:solidFill>
                  <a:srgbClr val="990033"/>
                </a:solidFill>
                <a:latin typeface="Broadway" pitchFamily="82" charset="0"/>
              </a:rPr>
              <a:t>сучасної  </a:t>
            </a:r>
            <a:r>
              <a:rPr lang="uk-UA" sz="4400" b="1" i="1" dirty="0" smtClean="0">
                <a:solidFill>
                  <a:srgbClr val="990033"/>
                </a:solidFill>
                <a:latin typeface="Broadway" pitchFamily="82" charset="0"/>
              </a:rPr>
              <a:t>української </a:t>
            </a:r>
            <a:r>
              <a:rPr lang="uk-UA" sz="4400" b="1" i="1" dirty="0">
                <a:solidFill>
                  <a:srgbClr val="990033"/>
                </a:solidFill>
                <a:latin typeface="Broadway" pitchFamily="82" charset="0"/>
              </a:rPr>
              <a:t>школи</a:t>
            </a:r>
          </a:p>
          <a:p>
            <a:endParaRPr lang="uk-UA" sz="4400" b="1" i="1" dirty="0">
              <a:solidFill>
                <a:srgbClr val="990033"/>
              </a:solidFill>
              <a:latin typeface="Broadway" pitchFamily="82" charset="0"/>
            </a:endParaRPr>
          </a:p>
          <a:p>
            <a:endParaRPr lang="uk-UA" sz="4400" b="1" i="1" dirty="0">
              <a:solidFill>
                <a:srgbClr val="990033"/>
              </a:solidFill>
              <a:latin typeface="Broadway" pitchFamily="82" charset="0"/>
            </a:endParaRPr>
          </a:p>
          <a:p>
            <a:endParaRPr lang="uk-UA" sz="4400" b="1" i="1" dirty="0">
              <a:solidFill>
                <a:srgbClr val="990033"/>
              </a:solidFill>
              <a:latin typeface="Broadway" pitchFamily="82" charset="0"/>
            </a:endParaRPr>
          </a:p>
          <a:p>
            <a:r>
              <a:rPr lang="uk-UA" sz="2400" b="1" i="1" dirty="0">
                <a:solidFill>
                  <a:srgbClr val="990033"/>
                </a:solidFill>
                <a:latin typeface="Broadway" pitchFamily="82" charset="0"/>
              </a:rPr>
              <a:t>                                      Лідія ВЕЧОРКО, консультант    </a:t>
            </a:r>
          </a:p>
          <a:p>
            <a:r>
              <a:rPr lang="uk-UA" sz="2400" b="1" i="1" dirty="0">
                <a:solidFill>
                  <a:srgbClr val="990033"/>
                </a:solidFill>
              </a:rPr>
              <a:t> </a:t>
            </a:r>
            <a:r>
              <a:rPr lang="uk-UA" sz="2400" b="1" i="1" dirty="0">
                <a:solidFill>
                  <a:srgbClr val="990033"/>
                </a:solidFill>
                <a:latin typeface="Broadway" pitchFamily="82" charset="0"/>
              </a:rPr>
              <a:t>                                     КУ “ </a:t>
            </a:r>
            <a:r>
              <a:rPr lang="uk-UA" sz="2400" b="1" i="1" dirty="0" err="1">
                <a:solidFill>
                  <a:srgbClr val="990033"/>
                </a:solidFill>
                <a:latin typeface="Broadway" pitchFamily="82" charset="0"/>
              </a:rPr>
              <a:t>Зарічненський</a:t>
            </a:r>
            <a:r>
              <a:rPr lang="uk-UA" sz="2400" b="1" i="1" dirty="0">
                <a:solidFill>
                  <a:srgbClr val="990033"/>
                </a:solidFill>
                <a:latin typeface="Broadway" pitchFamily="82" charset="0"/>
              </a:rPr>
              <a:t> ЦПРПП”</a:t>
            </a:r>
          </a:p>
          <a:p>
            <a:endParaRPr lang="ru-RU" sz="2400" b="1" i="1" dirty="0">
              <a:solidFill>
                <a:srgbClr val="990033"/>
              </a:solidFill>
              <a:latin typeface="Broadway"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6"/>
          <p:cNvSpPr/>
          <p:nvPr/>
        </p:nvSpPr>
        <p:spPr>
          <a:xfrm>
            <a:off x="857250" y="2376488"/>
            <a:ext cx="8124825" cy="554037"/>
          </a:xfrm>
          <a:prstGeom prst="rect">
            <a:avLst/>
          </a:prstGeom>
          <a:solidFill>
            <a:srgbClr val="0070C0">
              <a:alpha val="50000"/>
            </a:srgbClr>
          </a:solidFill>
          <a:ln w="38100" cap="flat" cmpd="sng" algn="ctr">
            <a:noFill/>
            <a:prstDash val="solid"/>
            <a:round/>
            <a:headEnd type="none" w="med" len="med"/>
            <a:tailEnd type="none" w="med" len="med"/>
          </a:ln>
          <a:effectLst/>
        </p:spPr>
        <p:txBody>
          <a:bodyPr anchor="ctr"/>
          <a:lstStyle/>
          <a:p>
            <a:pPr>
              <a:tabLst>
                <a:tab pos="630238" algn="l"/>
              </a:tabLst>
              <a:defRPr/>
            </a:pPr>
            <a:r>
              <a:rPr lang="uk-UA" sz="2800" b="1" i="1">
                <a:solidFill>
                  <a:srgbClr val="990033"/>
                </a:solidFill>
                <a:effectLst>
                  <a:outerShdw blurRad="38100" dist="38100" dir="2700000" algn="tl">
                    <a:srgbClr val="000000"/>
                  </a:outerShdw>
                </a:effectLst>
                <a:latin typeface="Times New Roman" pitchFamily="18" charset="0"/>
              </a:rPr>
              <a:t>Соціальні і громадянські</a:t>
            </a:r>
            <a:r>
              <a:rPr lang="uk-UA" sz="2800" b="1" i="1">
                <a:solidFill>
                  <a:srgbClr val="00B050"/>
                </a:solidFill>
                <a:effectLst>
                  <a:outerShdw blurRad="38100" dist="38100" dir="2700000" algn="tl">
                    <a:srgbClr val="000000"/>
                  </a:outerShdw>
                </a:effectLst>
                <a:latin typeface="Times New Roman" pitchFamily="18" charset="0"/>
              </a:rPr>
              <a:t> </a:t>
            </a:r>
            <a:r>
              <a:rPr lang="uk-UA" sz="2800" b="1" i="1">
                <a:solidFill>
                  <a:srgbClr val="000000"/>
                </a:solidFill>
                <a:effectLst>
                  <a:outerShdw blurRad="38100" dist="38100" dir="2700000" algn="tl">
                    <a:srgbClr val="FFFFFF"/>
                  </a:outerShdw>
                </a:effectLst>
                <a:latin typeface="Times New Roman" pitchFamily="18" charset="0"/>
              </a:rPr>
              <a:t>компетентності</a:t>
            </a:r>
          </a:p>
        </p:txBody>
      </p:sp>
      <p:sp>
        <p:nvSpPr>
          <p:cNvPr id="16" name="Rectangle 128"/>
          <p:cNvSpPr/>
          <p:nvPr/>
        </p:nvSpPr>
        <p:spPr>
          <a:xfrm>
            <a:off x="571500" y="1924050"/>
            <a:ext cx="139700" cy="261938"/>
          </a:xfrm>
          <a:prstGeom prst="rect">
            <a:avLst/>
          </a:prstGeom>
          <a:solidFill>
            <a:srgbClr val="00B0F0">
              <a:alpha val="50000"/>
            </a:srgbClr>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17" name="Rectangle 129"/>
          <p:cNvSpPr/>
          <p:nvPr/>
        </p:nvSpPr>
        <p:spPr>
          <a:xfrm>
            <a:off x="857250" y="1663700"/>
            <a:ext cx="8124825" cy="522288"/>
          </a:xfrm>
          <a:prstGeom prst="rect">
            <a:avLst/>
          </a:prstGeom>
          <a:solidFill>
            <a:srgbClr val="00B0F0">
              <a:alpha val="50000"/>
            </a:srgbClr>
          </a:solidFill>
          <a:ln w="38100" cap="flat" cmpd="sng" algn="ctr">
            <a:noFill/>
            <a:prstDash val="solid"/>
            <a:round/>
            <a:headEnd type="none" w="med" len="med"/>
            <a:tailEnd type="none" w="med" len="med"/>
          </a:ln>
          <a:effectLst/>
        </p:spPr>
        <p:txBody>
          <a:bodyPr anchor="ctr"/>
          <a:lstStyle/>
          <a:p>
            <a:pPr>
              <a:tabLst>
                <a:tab pos="630238" algn="l"/>
              </a:tabLst>
              <a:defRPr/>
            </a:pPr>
            <a:r>
              <a:rPr lang="uk-UA" sz="2800" b="1" i="1">
                <a:solidFill>
                  <a:srgbClr val="000000"/>
                </a:solidFill>
                <a:effectLst>
                  <a:outerShdw blurRad="38100" dist="38100" dir="2700000" algn="tl">
                    <a:srgbClr val="FFFFFF"/>
                  </a:outerShdw>
                </a:effectLst>
                <a:latin typeface="Times New Roman" pitchFamily="18" charset="0"/>
              </a:rPr>
              <a:t>Уміння</a:t>
            </a:r>
            <a:r>
              <a:rPr lang="uk-UA" sz="2800" b="1" i="1">
                <a:solidFill>
                  <a:srgbClr val="663300"/>
                </a:solidFill>
                <a:effectLst>
                  <a:outerShdw blurRad="38100" dist="38100" dir="2700000" algn="tl">
                    <a:srgbClr val="000000"/>
                  </a:outerShdw>
                </a:effectLst>
                <a:latin typeface="Times New Roman" pitchFamily="18" charset="0"/>
              </a:rPr>
              <a:t> </a:t>
            </a:r>
            <a:r>
              <a:rPr lang="uk-UA" sz="2800" b="1" i="1">
                <a:solidFill>
                  <a:srgbClr val="990033"/>
                </a:solidFill>
                <a:effectLst>
                  <a:outerShdw blurRad="38100" dist="38100" dir="2700000" algn="tl">
                    <a:srgbClr val="000000"/>
                  </a:outerShdw>
                </a:effectLst>
                <a:latin typeface="Times New Roman" pitchFamily="18" charset="0"/>
              </a:rPr>
              <a:t>навчатися впродовж життя</a:t>
            </a:r>
          </a:p>
        </p:txBody>
      </p:sp>
      <p:sp>
        <p:nvSpPr>
          <p:cNvPr id="18" name="Oval 130"/>
          <p:cNvSpPr/>
          <p:nvPr/>
        </p:nvSpPr>
        <p:spPr>
          <a:xfrm>
            <a:off x="477838" y="1700213"/>
            <a:ext cx="295275" cy="223837"/>
          </a:xfrm>
          <a:prstGeom prst="ellipse">
            <a:avLst/>
          </a:prstGeom>
          <a:solidFill>
            <a:srgbClr val="00B0F0"/>
          </a:solidFill>
          <a:ln w="38100" cap="flat" cmpd="sng" algn="ctr">
            <a:noFill/>
            <a:prstDash val="solid"/>
            <a:round/>
            <a:headEnd type="none" w="med" len="med"/>
            <a:tailEnd type="none" w="med" len="med"/>
          </a:ln>
          <a:effectLst/>
        </p:spPr>
        <p:txBody>
          <a:bodyPr anchor="ctr"/>
          <a:lstStyle/>
          <a:p>
            <a:pPr algn="ctr">
              <a:defRPr/>
            </a:pPr>
            <a:r>
              <a:rPr lang="en-US" b="1" cap="small" dirty="0">
                <a:solidFill>
                  <a:prstClr val="white"/>
                </a:solidFill>
                <a:effectLst>
                  <a:outerShdw blurRad="25400" dist="38100" dir="2700000" algn="tl">
                    <a:srgbClr val="000000">
                      <a:alpha val="70000"/>
                    </a:srgbClr>
                  </a:outerShdw>
                </a:effectLst>
                <a:latin typeface="+mn-lt"/>
              </a:rPr>
              <a:t>6</a:t>
            </a:r>
          </a:p>
        </p:txBody>
      </p:sp>
      <p:sp>
        <p:nvSpPr>
          <p:cNvPr id="19" name="Rectangle 131"/>
          <p:cNvSpPr/>
          <p:nvPr/>
        </p:nvSpPr>
        <p:spPr>
          <a:xfrm>
            <a:off x="500063" y="5353050"/>
            <a:ext cx="147637" cy="523875"/>
          </a:xfrm>
          <a:prstGeom prst="rect">
            <a:avLst/>
          </a:prstGeom>
          <a:solidFill>
            <a:srgbClr val="AAB5B7"/>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20" name="Rectangle 132"/>
          <p:cNvSpPr/>
          <p:nvPr/>
        </p:nvSpPr>
        <p:spPr>
          <a:xfrm>
            <a:off x="827088" y="2852738"/>
            <a:ext cx="8123237" cy="558800"/>
          </a:xfrm>
          <a:prstGeom prst="rect">
            <a:avLst/>
          </a:prstGeom>
          <a:solidFill>
            <a:srgbClr val="AAB5B7">
              <a:alpha val="50000"/>
            </a:srgbClr>
          </a:solidFill>
          <a:ln w="38100" cap="flat" cmpd="sng" algn="ctr">
            <a:noFill/>
            <a:prstDash val="solid"/>
            <a:round/>
            <a:headEnd type="none" w="med" len="med"/>
            <a:tailEnd type="none" w="med" len="med"/>
          </a:ln>
          <a:effectLst/>
        </p:spPr>
        <p:txBody>
          <a:bodyPr anchor="ctr"/>
          <a:lstStyle/>
          <a:p>
            <a:pPr>
              <a:tabLst>
                <a:tab pos="630238" algn="l"/>
              </a:tabLst>
              <a:defRPr/>
            </a:pPr>
            <a:r>
              <a:rPr lang="uk-UA" sz="2800" b="1" i="1">
                <a:solidFill>
                  <a:srgbClr val="990033"/>
                </a:solidFill>
                <a:effectLst>
                  <a:outerShdw blurRad="38100" dist="38100" dir="2700000" algn="tl">
                    <a:srgbClr val="000000"/>
                  </a:outerShdw>
                </a:effectLst>
                <a:latin typeface="Times New Roman" pitchFamily="18" charset="0"/>
              </a:rPr>
              <a:t>Підприємливість</a:t>
            </a:r>
          </a:p>
        </p:txBody>
      </p:sp>
      <p:sp>
        <p:nvSpPr>
          <p:cNvPr id="21" name="Oval 133"/>
          <p:cNvSpPr/>
          <p:nvPr/>
        </p:nvSpPr>
        <p:spPr>
          <a:xfrm>
            <a:off x="487363" y="3054350"/>
            <a:ext cx="285750" cy="239713"/>
          </a:xfrm>
          <a:prstGeom prst="ellipse">
            <a:avLst/>
          </a:prstGeom>
          <a:solidFill>
            <a:schemeClr val="tx1">
              <a:lumMod val="65000"/>
              <a:lumOff val="35000"/>
            </a:schemeClr>
          </a:solidFill>
          <a:ln w="38100" cap="flat" cmpd="sng" algn="ctr">
            <a:noFill/>
            <a:prstDash val="solid"/>
            <a:round/>
            <a:headEnd type="none" w="med" len="med"/>
            <a:tailEnd type="none" w="med" len="med"/>
          </a:ln>
          <a:effectLst/>
        </p:spPr>
        <p:txBody>
          <a:bodyPr anchor="ctr"/>
          <a:lstStyle/>
          <a:p>
            <a:pPr algn="ctr">
              <a:defRPr/>
            </a:pPr>
            <a:r>
              <a:rPr lang="en-US" b="1" cap="small" dirty="0">
                <a:solidFill>
                  <a:prstClr val="white"/>
                </a:solidFill>
                <a:effectLst>
                  <a:outerShdw blurRad="25400" dist="38100" dir="2700000" algn="tl">
                    <a:srgbClr val="000000">
                      <a:alpha val="70000"/>
                    </a:srgbClr>
                  </a:outerShdw>
                </a:effectLst>
                <a:latin typeface="+mn-lt"/>
              </a:rPr>
              <a:t>8</a:t>
            </a:r>
          </a:p>
        </p:txBody>
      </p:sp>
      <p:sp>
        <p:nvSpPr>
          <p:cNvPr id="22" name="Rectangle 134"/>
          <p:cNvSpPr/>
          <p:nvPr/>
        </p:nvSpPr>
        <p:spPr>
          <a:xfrm>
            <a:off x="539750" y="4057650"/>
            <a:ext cx="157163" cy="307975"/>
          </a:xfrm>
          <a:prstGeom prst="rect">
            <a:avLst/>
          </a:prstGeom>
          <a:solidFill>
            <a:srgbClr val="A47BB3"/>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23" name="Rectangle 135"/>
          <p:cNvSpPr/>
          <p:nvPr/>
        </p:nvSpPr>
        <p:spPr>
          <a:xfrm>
            <a:off x="900113" y="3429000"/>
            <a:ext cx="8027987" cy="649288"/>
          </a:xfrm>
          <a:prstGeom prst="rect">
            <a:avLst/>
          </a:prstGeom>
          <a:solidFill>
            <a:srgbClr val="A47BB3">
              <a:alpha val="50000"/>
            </a:srgbClr>
          </a:solidFill>
          <a:ln w="38100" cap="flat" cmpd="sng" algn="ctr">
            <a:noFill/>
            <a:prstDash val="solid"/>
            <a:round/>
            <a:headEnd type="none" w="med" len="med"/>
            <a:tailEnd type="none" w="med" len="med"/>
          </a:ln>
          <a:effectLst/>
        </p:spPr>
        <p:txBody>
          <a:bodyPr anchor="ctr"/>
          <a:lstStyle/>
          <a:p>
            <a:pPr>
              <a:lnSpc>
                <a:spcPts val="3000"/>
              </a:lnSpc>
              <a:defRPr/>
            </a:pPr>
            <a:r>
              <a:rPr lang="uk-UA" sz="2800" b="1" i="1">
                <a:solidFill>
                  <a:srgbClr val="990033"/>
                </a:solidFill>
                <a:effectLst>
                  <a:outerShdw blurRad="38100" dist="38100" dir="2700000" algn="tl">
                    <a:srgbClr val="000000"/>
                  </a:outerShdw>
                </a:effectLst>
                <a:latin typeface="Broadway" pitchFamily="82" charset="0"/>
              </a:rPr>
              <a:t>Загальнокультурна</a:t>
            </a:r>
            <a:r>
              <a:rPr lang="uk-UA" sz="2800" b="1" i="1">
                <a:solidFill>
                  <a:srgbClr val="663300"/>
                </a:solidFill>
                <a:effectLst>
                  <a:outerShdw blurRad="38100" dist="38100" dir="2700000" algn="tl">
                    <a:srgbClr val="000000"/>
                  </a:outerShdw>
                </a:effectLst>
                <a:latin typeface="Broadway" pitchFamily="82" charset="0"/>
              </a:rPr>
              <a:t> </a:t>
            </a:r>
            <a:r>
              <a:rPr lang="uk-UA" sz="2800" b="1" i="1">
                <a:solidFill>
                  <a:srgbClr val="000000"/>
                </a:solidFill>
                <a:effectLst>
                  <a:outerShdw blurRad="38100" dist="38100" dir="2700000" algn="tl">
                    <a:srgbClr val="FFFFFF"/>
                  </a:outerShdw>
                </a:effectLst>
                <a:latin typeface="Times New Roman" pitchFamily="18" charset="0"/>
              </a:rPr>
              <a:t>грамотність</a:t>
            </a:r>
          </a:p>
        </p:txBody>
      </p:sp>
      <p:sp>
        <p:nvSpPr>
          <p:cNvPr id="24" name="Oval 136"/>
          <p:cNvSpPr/>
          <p:nvPr/>
        </p:nvSpPr>
        <p:spPr>
          <a:xfrm>
            <a:off x="479425" y="3759200"/>
            <a:ext cx="279400" cy="327025"/>
          </a:xfrm>
          <a:prstGeom prst="ellipse">
            <a:avLst/>
          </a:prstGeom>
          <a:solidFill>
            <a:srgbClr val="6F477D"/>
          </a:solidFill>
          <a:ln w="38100" cap="flat" cmpd="sng" algn="ctr">
            <a:noFill/>
            <a:prstDash val="solid"/>
            <a:round/>
            <a:headEnd type="none" w="med" len="med"/>
            <a:tailEnd type="none" w="med" len="med"/>
          </a:ln>
          <a:effectLst/>
        </p:spPr>
        <p:txBody>
          <a:bodyPr anchor="ctr"/>
          <a:lstStyle/>
          <a:p>
            <a:pPr algn="ctr">
              <a:defRPr/>
            </a:pPr>
            <a:r>
              <a:rPr lang="en-US" b="1" cap="small" dirty="0">
                <a:solidFill>
                  <a:prstClr val="white"/>
                </a:solidFill>
                <a:effectLst>
                  <a:outerShdw blurRad="25400" dist="38100" dir="2700000" algn="tl">
                    <a:srgbClr val="000000">
                      <a:alpha val="70000"/>
                    </a:srgbClr>
                  </a:outerShdw>
                </a:effectLst>
                <a:latin typeface="+mn-lt"/>
              </a:rPr>
              <a:t>9</a:t>
            </a:r>
          </a:p>
        </p:txBody>
      </p:sp>
      <p:sp>
        <p:nvSpPr>
          <p:cNvPr id="25" name="Заголовок 2"/>
          <p:cNvSpPr txBox="1">
            <a:spLocks/>
          </p:cNvSpPr>
          <p:nvPr/>
        </p:nvSpPr>
        <p:spPr>
          <a:xfrm>
            <a:off x="395288" y="274638"/>
            <a:ext cx="8748712" cy="1354137"/>
          </a:xfrm>
          <a:prstGeom prst="rect">
            <a:avLst/>
          </a:prstGeom>
        </p:spPr>
        <p:txBody>
          <a:bodyPr anchor="ctr"/>
          <a:lstStyle/>
          <a:p>
            <a:pPr algn="ctr">
              <a:defRPr/>
            </a:pPr>
            <a:r>
              <a:rPr lang="uk-UA" sz="3200" b="1" i="1">
                <a:solidFill>
                  <a:srgbClr val="990033"/>
                </a:solidFill>
                <a:effectLst>
                  <a:outerShdw blurRad="38100" dist="38100" dir="2700000" algn="tl">
                    <a:srgbClr val="C0C0C0"/>
                  </a:outerShdw>
                </a:effectLst>
                <a:latin typeface="Broadway" pitchFamily="82" charset="0"/>
              </a:rPr>
              <a:t>11 ключових компетентностей Нової української школи:</a:t>
            </a:r>
            <a:endParaRPr lang="ru-RU" sz="3200" b="1" i="1">
              <a:solidFill>
                <a:srgbClr val="990033"/>
              </a:solidFill>
              <a:effectLst>
                <a:outerShdw blurRad="38100" dist="38100" dir="2700000" algn="tl">
                  <a:srgbClr val="C0C0C0"/>
                </a:outerShdw>
              </a:effectLst>
              <a:latin typeface="Broadway" pitchFamily="82" charset="0"/>
            </a:endParaRPr>
          </a:p>
        </p:txBody>
      </p:sp>
      <p:sp>
        <p:nvSpPr>
          <p:cNvPr id="27" name="Rectangle 131"/>
          <p:cNvSpPr/>
          <p:nvPr/>
        </p:nvSpPr>
        <p:spPr>
          <a:xfrm>
            <a:off x="582613" y="2592388"/>
            <a:ext cx="128587" cy="338137"/>
          </a:xfrm>
          <a:prstGeom prst="rect">
            <a:avLst/>
          </a:prstGeom>
          <a:solidFill>
            <a:srgbClr val="0070C0">
              <a:alpha val="50000"/>
            </a:srgbClr>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28" name="Oval 133"/>
          <p:cNvSpPr/>
          <p:nvPr/>
        </p:nvSpPr>
        <p:spPr>
          <a:xfrm>
            <a:off x="479425" y="2374900"/>
            <a:ext cx="293688" cy="300038"/>
          </a:xfrm>
          <a:prstGeom prst="ellipse">
            <a:avLst/>
          </a:prstGeom>
          <a:solidFill>
            <a:srgbClr val="0070C0"/>
          </a:solidFill>
          <a:ln w="38100" cap="flat" cmpd="sng" algn="ctr">
            <a:noFill/>
            <a:prstDash val="solid"/>
            <a:round/>
            <a:headEnd type="none" w="med" len="med"/>
            <a:tailEnd type="none" w="med" len="med"/>
          </a:ln>
          <a:effectLst/>
        </p:spPr>
        <p:txBody>
          <a:bodyPr anchor="ctr"/>
          <a:lstStyle/>
          <a:p>
            <a:pPr algn="ctr">
              <a:defRPr/>
            </a:pPr>
            <a:r>
              <a:rPr lang="en-US" b="1" cap="small" dirty="0">
                <a:solidFill>
                  <a:prstClr val="white"/>
                </a:solidFill>
                <a:effectLst>
                  <a:outerShdw blurRad="25400" dist="38100" dir="2700000" algn="tl">
                    <a:srgbClr val="000000">
                      <a:alpha val="70000"/>
                    </a:srgbClr>
                  </a:outerShdw>
                </a:effectLst>
                <a:latin typeface="+mn-lt"/>
              </a:rPr>
              <a:t>7</a:t>
            </a:r>
          </a:p>
        </p:txBody>
      </p:sp>
      <p:sp>
        <p:nvSpPr>
          <p:cNvPr id="15" name="Rectangle 90"/>
          <p:cNvSpPr/>
          <p:nvPr/>
        </p:nvSpPr>
        <p:spPr>
          <a:xfrm>
            <a:off x="461963" y="4724400"/>
            <a:ext cx="120650" cy="217488"/>
          </a:xfrm>
          <a:prstGeom prst="rect">
            <a:avLst/>
          </a:prstGeom>
          <a:solidFill>
            <a:srgbClr val="EC6E62"/>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26" name="Rectangle 91"/>
          <p:cNvSpPr/>
          <p:nvPr/>
        </p:nvSpPr>
        <p:spPr>
          <a:xfrm>
            <a:off x="808038" y="4149725"/>
            <a:ext cx="8010525" cy="574675"/>
          </a:xfrm>
          <a:prstGeom prst="rect">
            <a:avLst/>
          </a:prstGeom>
          <a:solidFill>
            <a:srgbClr val="EC6E62">
              <a:alpha val="50000"/>
            </a:srgbClr>
          </a:solidFill>
          <a:ln w="38100" cap="flat" cmpd="sng" algn="ctr">
            <a:noFill/>
            <a:prstDash val="solid"/>
            <a:round/>
            <a:headEnd type="none" w="med" len="med"/>
            <a:tailEnd type="none" w="med" len="med"/>
          </a:ln>
          <a:effectLst/>
        </p:spPr>
        <p:txBody>
          <a:bodyPr anchor="ctr"/>
          <a:lstStyle/>
          <a:p>
            <a:pPr>
              <a:tabLst>
                <a:tab pos="630238" algn="l"/>
              </a:tabLst>
              <a:defRPr/>
            </a:pPr>
            <a:r>
              <a:rPr lang="uk-UA" sz="2800" b="1" i="1">
                <a:solidFill>
                  <a:srgbClr val="990033"/>
                </a:solidFill>
                <a:effectLst>
                  <a:outerShdw blurRad="38100" dist="38100" dir="2700000" algn="tl">
                    <a:srgbClr val="000000"/>
                  </a:outerShdw>
                </a:effectLst>
                <a:latin typeface="Times New Roman" pitchFamily="18" charset="0"/>
              </a:rPr>
              <a:t>Екологічна</a:t>
            </a:r>
            <a:r>
              <a:rPr lang="uk-UA" sz="2800" b="1" i="1">
                <a:solidFill>
                  <a:srgbClr val="663300"/>
                </a:solidFill>
                <a:effectLst>
                  <a:outerShdw blurRad="38100" dist="38100" dir="2700000" algn="tl">
                    <a:srgbClr val="000000"/>
                  </a:outerShdw>
                </a:effectLst>
                <a:latin typeface="Times New Roman" pitchFamily="18" charset="0"/>
              </a:rPr>
              <a:t> </a:t>
            </a:r>
            <a:r>
              <a:rPr lang="uk-UA" sz="2800" b="1" i="1">
                <a:solidFill>
                  <a:srgbClr val="000000"/>
                </a:solidFill>
                <a:effectLst>
                  <a:outerShdw blurRad="38100" dist="38100" dir="2700000" algn="tl">
                    <a:srgbClr val="FFFFFF"/>
                  </a:outerShdw>
                </a:effectLst>
                <a:latin typeface="Times New Roman" pitchFamily="18" charset="0"/>
              </a:rPr>
              <a:t>грамотність і </a:t>
            </a:r>
            <a:r>
              <a:rPr lang="uk-UA" sz="2800" b="1" i="1">
                <a:solidFill>
                  <a:srgbClr val="990033"/>
                </a:solidFill>
                <a:effectLst>
                  <a:outerShdw blurRad="38100" dist="38100" dir="2700000" algn="tl">
                    <a:srgbClr val="000000"/>
                  </a:outerShdw>
                </a:effectLst>
                <a:latin typeface="Times New Roman" pitchFamily="18" charset="0"/>
              </a:rPr>
              <a:t>здорове</a:t>
            </a:r>
            <a:r>
              <a:rPr lang="uk-UA" sz="2800" b="1" i="1">
                <a:solidFill>
                  <a:srgbClr val="663300"/>
                </a:solidFill>
                <a:effectLst>
                  <a:outerShdw blurRad="38100" dist="38100" dir="2700000" algn="tl">
                    <a:srgbClr val="000000"/>
                  </a:outerShdw>
                </a:effectLst>
                <a:latin typeface="Times New Roman" pitchFamily="18" charset="0"/>
              </a:rPr>
              <a:t> </a:t>
            </a:r>
            <a:r>
              <a:rPr lang="uk-UA" sz="2800" b="1" i="1">
                <a:solidFill>
                  <a:srgbClr val="000000"/>
                </a:solidFill>
                <a:effectLst>
                  <a:outerShdw blurRad="38100" dist="38100" dir="2700000" algn="tl">
                    <a:srgbClr val="FFFFFF"/>
                  </a:outerShdw>
                </a:effectLst>
                <a:latin typeface="Times New Roman" pitchFamily="18" charset="0"/>
              </a:rPr>
              <a:t>життя</a:t>
            </a:r>
          </a:p>
        </p:txBody>
      </p:sp>
      <p:sp>
        <p:nvSpPr>
          <p:cNvPr id="29" name="Oval 92"/>
          <p:cNvSpPr/>
          <p:nvPr/>
        </p:nvSpPr>
        <p:spPr>
          <a:xfrm>
            <a:off x="179388" y="4457700"/>
            <a:ext cx="593725" cy="266700"/>
          </a:xfrm>
          <a:prstGeom prst="ellipse">
            <a:avLst/>
          </a:prstGeom>
          <a:solidFill>
            <a:srgbClr val="AF2415"/>
          </a:solidFill>
          <a:ln w="38100" cap="flat" cmpd="sng" algn="ctr">
            <a:noFill/>
            <a:prstDash val="solid"/>
            <a:round/>
            <a:headEnd type="none" w="med" len="med"/>
            <a:tailEnd type="none" w="med" len="med"/>
          </a:ln>
          <a:effectLst/>
        </p:spPr>
        <p:txBody>
          <a:bodyPr anchor="ctr"/>
          <a:lstStyle/>
          <a:p>
            <a:pPr algn="ctr">
              <a:defRPr/>
            </a:pPr>
            <a:r>
              <a:rPr lang="en-US" sz="1400" b="1" cap="small" dirty="0">
                <a:solidFill>
                  <a:prstClr val="white"/>
                </a:solidFill>
                <a:effectLst>
                  <a:outerShdw blurRad="25400" dist="38100" dir="2700000" algn="tl">
                    <a:srgbClr val="000000">
                      <a:alpha val="70000"/>
                    </a:srgbClr>
                  </a:outerShdw>
                </a:effectLst>
                <a:latin typeface="+mn-lt"/>
              </a:rPr>
              <a:t>10</a:t>
            </a:r>
          </a:p>
        </p:txBody>
      </p:sp>
      <p:sp>
        <p:nvSpPr>
          <p:cNvPr id="30" name="Oval 92"/>
          <p:cNvSpPr/>
          <p:nvPr/>
        </p:nvSpPr>
        <p:spPr>
          <a:xfrm>
            <a:off x="263525" y="5084763"/>
            <a:ext cx="593725" cy="396875"/>
          </a:xfrm>
          <a:prstGeom prst="ellipse">
            <a:avLst/>
          </a:prstGeom>
          <a:solidFill>
            <a:srgbClr val="AF2415"/>
          </a:solidFill>
          <a:ln w="38100" cap="flat" cmpd="sng" algn="ctr">
            <a:noFill/>
            <a:prstDash val="solid"/>
            <a:round/>
            <a:headEnd type="none" w="med" len="med"/>
            <a:tailEnd type="none" w="med" len="med"/>
          </a:ln>
          <a:effectLst/>
        </p:spPr>
        <p:txBody>
          <a:bodyPr anchor="ctr"/>
          <a:lstStyle/>
          <a:p>
            <a:pPr algn="ctr">
              <a:defRPr/>
            </a:pPr>
            <a:r>
              <a:rPr lang="en-US" sz="1400" b="1" cap="small" dirty="0">
                <a:solidFill>
                  <a:prstClr val="white"/>
                </a:solidFill>
                <a:effectLst>
                  <a:outerShdw blurRad="25400" dist="38100" dir="2700000" algn="tl">
                    <a:srgbClr val="000000">
                      <a:alpha val="70000"/>
                    </a:srgbClr>
                  </a:outerShdw>
                </a:effectLst>
                <a:latin typeface="+mn-lt"/>
              </a:rPr>
              <a:t>1</a:t>
            </a:r>
            <a:r>
              <a:rPr lang="uk-UA" sz="1400" b="1" cap="small" dirty="0">
                <a:solidFill>
                  <a:prstClr val="white"/>
                </a:solidFill>
                <a:effectLst>
                  <a:outerShdw blurRad="25400" dist="38100" dir="2700000" algn="tl">
                    <a:srgbClr val="000000">
                      <a:alpha val="70000"/>
                    </a:srgbClr>
                  </a:outerShdw>
                </a:effectLst>
                <a:latin typeface="+mn-lt"/>
              </a:rPr>
              <a:t>1</a:t>
            </a:r>
            <a:endParaRPr lang="en-US" sz="1400" b="1" cap="small" dirty="0">
              <a:solidFill>
                <a:prstClr val="white"/>
              </a:solidFill>
              <a:effectLst>
                <a:outerShdw blurRad="25400" dist="38100" dir="2700000" algn="tl">
                  <a:srgbClr val="000000">
                    <a:alpha val="70000"/>
                  </a:srgbClr>
                </a:outerShdw>
              </a:effectLst>
              <a:latin typeface="+mn-lt"/>
            </a:endParaRPr>
          </a:p>
        </p:txBody>
      </p:sp>
      <p:sp>
        <p:nvSpPr>
          <p:cNvPr id="86034" name="Rectangle 129"/>
          <p:cNvSpPr>
            <a:spLocks noChangeArrowheads="1"/>
          </p:cNvSpPr>
          <p:nvPr/>
        </p:nvSpPr>
        <p:spPr bwMode="auto">
          <a:xfrm>
            <a:off x="827088" y="4868863"/>
            <a:ext cx="8124825" cy="1441450"/>
          </a:xfrm>
          <a:prstGeom prst="rect">
            <a:avLst/>
          </a:prstGeom>
          <a:solidFill>
            <a:srgbClr val="00B0F0">
              <a:alpha val="50195"/>
            </a:srgbClr>
          </a:solidFill>
          <a:ln w="38100" algn="ctr">
            <a:noFill/>
            <a:round/>
            <a:headEnd/>
            <a:tailEnd/>
          </a:ln>
        </p:spPr>
        <p:txBody>
          <a:bodyPr anchor="ctr"/>
          <a:lstStyle/>
          <a:p>
            <a:pPr algn="just">
              <a:spcBef>
                <a:spcPts val="600"/>
              </a:spcBef>
            </a:pPr>
            <a:endParaRPr lang="uk-UA" sz="2800" b="1" i="1">
              <a:solidFill>
                <a:srgbClr val="990033"/>
              </a:solidFill>
              <a:latin typeface="Times New Roman" pitchFamily="18" charset="0"/>
              <a:cs typeface="Times New Roman" pitchFamily="18" charset="0"/>
            </a:endParaRPr>
          </a:p>
          <a:p>
            <a:pPr algn="just">
              <a:spcBef>
                <a:spcPts val="600"/>
              </a:spcBef>
            </a:pPr>
            <a:r>
              <a:rPr lang="uk-UA" sz="2800" b="1" i="1">
                <a:solidFill>
                  <a:srgbClr val="990033"/>
                </a:solidFill>
                <a:latin typeface="Broadway" pitchFamily="82" charset="0"/>
                <a:cs typeface="Times New Roman" pitchFamily="18" charset="0"/>
              </a:rPr>
              <a:t>Фінансова грамотність,</a:t>
            </a:r>
            <a:r>
              <a:rPr lang="uk-UA" sz="2800" b="1" i="1">
                <a:solidFill>
                  <a:srgbClr val="FF0000"/>
                </a:solidFill>
                <a:latin typeface="Times New Roman" pitchFamily="18" charset="0"/>
                <a:cs typeface="Times New Roman" pitchFamily="18" charset="0"/>
              </a:rPr>
              <a:t> </a:t>
            </a:r>
            <a:r>
              <a:rPr lang="uk-UA" sz="2800" b="1" i="1">
                <a:latin typeface="Times New Roman" pitchFamily="18" charset="0"/>
                <a:cs typeface="Times New Roman" pitchFamily="18" charset="0"/>
              </a:rPr>
              <a:t>що передбачає  ініціативність, готовність брати відповідальність за власні рішення, вміння організовувати свою діяльність для досягнення цілей</a:t>
            </a:r>
          </a:p>
        </p:txBody>
      </p:sp>
      <p:sp>
        <p:nvSpPr>
          <p:cNvPr id="32" name="Rectangle 131"/>
          <p:cNvSpPr/>
          <p:nvPr/>
        </p:nvSpPr>
        <p:spPr>
          <a:xfrm>
            <a:off x="539750" y="3276600"/>
            <a:ext cx="169863" cy="261938"/>
          </a:xfrm>
          <a:prstGeom prst="rect">
            <a:avLst/>
          </a:prstGeom>
          <a:solidFill>
            <a:srgbClr val="AAB5B7"/>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755650" y="620713"/>
            <a:ext cx="7632700" cy="720725"/>
          </a:xfrm>
        </p:spPr>
        <p:txBody>
          <a:bodyPr>
            <a:noAutofit/>
          </a:bodyPr>
          <a:lstStyle/>
          <a:p>
            <a:pPr eaLnBrk="1" hangingPunct="1">
              <a:defRPr/>
            </a:pPr>
            <a:r>
              <a:rPr lang="uk-UA" b="1" i="1" smtClean="0">
                <a:solidFill>
                  <a:srgbClr val="990033"/>
                </a:solidFill>
                <a:effectLst>
                  <a:outerShdw blurRad="38100" dist="38100" dir="2700000" algn="tl">
                    <a:srgbClr val="C0C0C0"/>
                  </a:outerShdw>
                </a:effectLst>
              </a:rPr>
              <a:t>          </a:t>
            </a:r>
            <a:r>
              <a:rPr lang="uk-UA" b="1" i="1" smtClean="0">
                <a:solidFill>
                  <a:srgbClr val="990033"/>
                </a:solidFill>
                <a:effectLst>
                  <a:outerShdw blurRad="38100" dist="38100" dir="2700000" algn="tl">
                    <a:srgbClr val="C0C0C0"/>
                  </a:outerShdw>
                </a:effectLst>
                <a:latin typeface="Broadway" pitchFamily="82" charset="0"/>
              </a:rPr>
              <a:t>Спільними для всіх </a:t>
            </a:r>
            <a:r>
              <a:rPr lang="uk-UA" b="1" i="1" smtClean="0">
                <a:solidFill>
                  <a:srgbClr val="990033"/>
                </a:solidFill>
                <a:effectLst>
                  <a:outerShdw blurRad="38100" dist="38100" dir="2700000" algn="tl">
                    <a:srgbClr val="C0C0C0"/>
                  </a:outerShdw>
                </a:effectLst>
              </a:rPr>
              <a:t>     </a:t>
            </a:r>
            <a:br>
              <a:rPr lang="uk-UA" b="1" i="1" smtClean="0">
                <a:solidFill>
                  <a:srgbClr val="990033"/>
                </a:solidFill>
                <a:effectLst>
                  <a:outerShdw blurRad="38100" dist="38100" dir="2700000" algn="tl">
                    <a:srgbClr val="C0C0C0"/>
                  </a:outerShdw>
                </a:effectLst>
              </a:rPr>
            </a:br>
            <a:r>
              <a:rPr lang="uk-UA" b="1" i="1" smtClean="0">
                <a:solidFill>
                  <a:srgbClr val="990033"/>
                </a:solidFill>
                <a:effectLst>
                  <a:outerShdw blurRad="38100" dist="38100" dir="2700000" algn="tl">
                    <a:srgbClr val="C0C0C0"/>
                  </a:outerShdw>
                </a:effectLst>
              </a:rPr>
              <a:t>     </a:t>
            </a:r>
            <a:r>
              <a:rPr lang="uk-UA" b="1" i="1" smtClean="0">
                <a:solidFill>
                  <a:srgbClr val="990033"/>
                </a:solidFill>
                <a:effectLst>
                  <a:outerShdw blurRad="38100" dist="38100" dir="2700000" algn="tl">
                    <a:srgbClr val="C0C0C0"/>
                  </a:outerShdw>
                </a:effectLst>
                <a:latin typeface="Broadway" pitchFamily="82" charset="0"/>
              </a:rPr>
              <a:t>компетентностей є такі:</a:t>
            </a:r>
            <a:endParaRPr lang="ru-RU" b="1" i="1" smtClean="0">
              <a:solidFill>
                <a:srgbClr val="990033"/>
              </a:solidFill>
              <a:effectLst>
                <a:outerShdw blurRad="38100" dist="38100" dir="2700000" algn="tl">
                  <a:srgbClr val="C0C0C0"/>
                </a:outerShdw>
              </a:effectLst>
              <a:latin typeface="Broadway" pitchFamily="82" charset="0"/>
            </a:endParaRPr>
          </a:p>
        </p:txBody>
      </p:sp>
      <p:sp>
        <p:nvSpPr>
          <p:cNvPr id="10" name="Объект 9"/>
          <p:cNvSpPr>
            <a:spLocks noGrp="1"/>
          </p:cNvSpPr>
          <p:nvPr>
            <p:ph idx="4294967295"/>
          </p:nvPr>
        </p:nvSpPr>
        <p:spPr>
          <a:xfrm>
            <a:off x="714375" y="1557338"/>
            <a:ext cx="7715250" cy="4967287"/>
          </a:xfrm>
        </p:spPr>
        <p:txBody>
          <a:bodyPr>
            <a:noAutofit/>
          </a:bodyPr>
          <a:lstStyle/>
          <a:p>
            <a:pPr marL="0" indent="0" eaLnBrk="1" hangingPunct="1">
              <a:spcBef>
                <a:spcPct val="0"/>
              </a:spcBef>
              <a:buFontTx/>
              <a:buNone/>
              <a:defRPr/>
            </a:pPr>
            <a:r>
              <a:rPr lang="uk-UA" sz="2400" b="1" smtClean="0">
                <a:effectLst>
                  <a:outerShdw blurRad="38100" dist="38100" dir="2700000" algn="tl">
                    <a:srgbClr val="C0C0C0"/>
                  </a:outerShdw>
                </a:effectLst>
              </a:rPr>
              <a:t>• </a:t>
            </a:r>
            <a:r>
              <a:rPr lang="uk-UA" sz="2400" b="1" i="1" smtClean="0">
                <a:effectLst>
                  <a:outerShdw blurRad="38100" dist="38100" dir="2700000" algn="tl">
                    <a:srgbClr val="C0C0C0"/>
                  </a:outerShdw>
                </a:effectLst>
                <a:latin typeface="Times New Roman" pitchFamily="18" charset="0"/>
              </a:rPr>
              <a:t>уміння </a:t>
            </a:r>
            <a:r>
              <a:rPr lang="uk-UA" sz="2400" b="1" i="1" smtClean="0">
                <a:solidFill>
                  <a:srgbClr val="990033"/>
                </a:solidFill>
                <a:effectLst>
                  <a:outerShdw blurRad="38100" dist="38100" dir="2700000" algn="tl">
                    <a:srgbClr val="C0C0C0"/>
                  </a:outerShdw>
                </a:effectLst>
                <a:latin typeface="Times New Roman" pitchFamily="18" charset="0"/>
              </a:rPr>
              <a:t>читати і розуміти</a:t>
            </a:r>
            <a:r>
              <a:rPr lang="uk-UA" sz="2400" b="1" i="1" smtClean="0">
                <a:solidFill>
                  <a:srgbClr val="00B050"/>
                </a:solidFill>
                <a:effectLst>
                  <a:outerShdw blurRad="38100" dist="38100" dir="2700000" algn="tl">
                    <a:srgbClr val="C0C0C0"/>
                  </a:outerShdw>
                </a:effectLst>
                <a:latin typeface="Times New Roman" pitchFamily="18" charset="0"/>
              </a:rPr>
              <a:t> </a:t>
            </a:r>
            <a:r>
              <a:rPr lang="uk-UA" sz="2400" b="1" i="1" smtClean="0">
                <a:effectLst>
                  <a:outerShdw blurRad="38100" dist="38100" dir="2700000" algn="tl">
                    <a:srgbClr val="C0C0C0"/>
                  </a:outerShdw>
                </a:effectLst>
                <a:latin typeface="Times New Roman" pitchFamily="18" charset="0"/>
              </a:rPr>
              <a:t>прочитане; </a:t>
            </a:r>
          </a:p>
          <a:p>
            <a:pPr marL="0" indent="0" eaLnBrk="1" hangingPunct="1">
              <a:spcBef>
                <a:spcPct val="0"/>
              </a:spcBef>
              <a:buFontTx/>
              <a:buNone/>
              <a:defRPr/>
            </a:pPr>
            <a:r>
              <a:rPr lang="uk-UA" sz="2400" b="1" i="1" smtClean="0">
                <a:effectLst>
                  <a:outerShdw blurRad="38100" dist="38100" dir="2700000" algn="tl">
                    <a:srgbClr val="C0C0C0"/>
                  </a:outerShdw>
                </a:effectLst>
                <a:latin typeface="Times New Roman" pitchFamily="18" charset="0"/>
              </a:rPr>
              <a:t>• уміння </a:t>
            </a:r>
            <a:r>
              <a:rPr lang="uk-UA" sz="2400" b="1" i="1" smtClean="0">
                <a:solidFill>
                  <a:srgbClr val="990033"/>
                </a:solidFill>
                <a:effectLst>
                  <a:outerShdw blurRad="38100" dist="38100" dir="2700000" algn="tl">
                    <a:srgbClr val="C0C0C0"/>
                  </a:outerShdw>
                </a:effectLst>
                <a:latin typeface="Times New Roman" pitchFamily="18" charset="0"/>
              </a:rPr>
              <a:t>висловлювати думку</a:t>
            </a:r>
            <a:r>
              <a:rPr lang="uk-UA" sz="2400" b="1" i="1" smtClean="0">
                <a:solidFill>
                  <a:srgbClr val="00B050"/>
                </a:solidFill>
                <a:effectLst>
                  <a:outerShdw blurRad="38100" dist="38100" dir="2700000" algn="tl">
                    <a:srgbClr val="C0C0C0"/>
                  </a:outerShdw>
                </a:effectLst>
                <a:latin typeface="Times New Roman" pitchFamily="18" charset="0"/>
              </a:rPr>
              <a:t> </a:t>
            </a:r>
            <a:r>
              <a:rPr lang="uk-UA" sz="2400" b="1" i="1" smtClean="0">
                <a:effectLst>
                  <a:outerShdw blurRad="38100" dist="38100" dir="2700000" algn="tl">
                    <a:srgbClr val="C0C0C0"/>
                  </a:outerShdw>
                </a:effectLst>
                <a:latin typeface="Times New Roman" pitchFamily="18" charset="0"/>
              </a:rPr>
              <a:t>усно і письмово; </a:t>
            </a:r>
          </a:p>
          <a:p>
            <a:pPr marL="0" indent="0" eaLnBrk="1" hangingPunct="1">
              <a:spcBef>
                <a:spcPct val="0"/>
              </a:spcBef>
              <a:buFontTx/>
              <a:buNone/>
              <a:defRPr/>
            </a:pPr>
            <a:r>
              <a:rPr lang="uk-UA" sz="2400" b="1" i="1" smtClean="0">
                <a:effectLst>
                  <a:outerShdw blurRad="38100" dist="38100" dir="2700000" algn="tl">
                    <a:srgbClr val="C0C0C0"/>
                  </a:outerShdw>
                </a:effectLst>
                <a:latin typeface="Times New Roman" pitchFamily="18" charset="0"/>
              </a:rPr>
              <a:t>•</a:t>
            </a:r>
            <a:r>
              <a:rPr lang="uk-UA" sz="2400" b="1" i="1" smtClean="0">
                <a:solidFill>
                  <a:srgbClr val="663300"/>
                </a:solidFill>
                <a:effectLst>
                  <a:outerShdw blurRad="38100" dist="38100" dir="2700000" algn="tl">
                    <a:srgbClr val="C0C0C0"/>
                  </a:outerShdw>
                </a:effectLst>
                <a:latin typeface="Times New Roman" pitchFamily="18" charset="0"/>
              </a:rPr>
              <a:t> </a:t>
            </a:r>
            <a:r>
              <a:rPr lang="uk-UA" sz="2400" b="1" i="1" smtClean="0">
                <a:solidFill>
                  <a:srgbClr val="990033"/>
                </a:solidFill>
                <a:effectLst>
                  <a:outerShdw blurRad="38100" dist="38100" dir="2700000" algn="tl">
                    <a:srgbClr val="C0C0C0"/>
                  </a:outerShdw>
                </a:effectLst>
                <a:latin typeface="Times New Roman" pitchFamily="18" charset="0"/>
              </a:rPr>
              <a:t>критичне мислення;</a:t>
            </a:r>
            <a:r>
              <a:rPr lang="uk-UA" sz="2400" b="1" i="1" smtClean="0">
                <a:solidFill>
                  <a:srgbClr val="663300"/>
                </a:solidFill>
                <a:effectLst>
                  <a:outerShdw blurRad="38100" dist="38100" dir="2700000" algn="tl">
                    <a:srgbClr val="C0C0C0"/>
                  </a:outerShdw>
                </a:effectLst>
                <a:latin typeface="Times New Roman" pitchFamily="18" charset="0"/>
              </a:rPr>
              <a:t> </a:t>
            </a:r>
          </a:p>
          <a:p>
            <a:pPr marL="0" indent="0" eaLnBrk="1" hangingPunct="1">
              <a:spcBef>
                <a:spcPct val="0"/>
              </a:spcBef>
              <a:buFontTx/>
              <a:buNone/>
              <a:defRPr/>
            </a:pPr>
            <a:r>
              <a:rPr lang="uk-UA" sz="2400" b="1" i="1" smtClean="0">
                <a:effectLst>
                  <a:outerShdw blurRad="38100" dist="38100" dir="2700000" algn="tl">
                    <a:srgbClr val="C0C0C0"/>
                  </a:outerShdw>
                </a:effectLst>
                <a:latin typeface="Times New Roman" pitchFamily="18" charset="0"/>
              </a:rPr>
              <a:t>• здатність </a:t>
            </a:r>
            <a:r>
              <a:rPr lang="uk-UA" sz="2400" b="1" i="1" smtClean="0">
                <a:solidFill>
                  <a:srgbClr val="990033"/>
                </a:solidFill>
                <a:effectLst>
                  <a:outerShdw blurRad="38100" dist="38100" dir="2700000" algn="tl">
                    <a:srgbClr val="C0C0C0"/>
                  </a:outerShdw>
                </a:effectLst>
                <a:latin typeface="Times New Roman" pitchFamily="18" charset="0"/>
              </a:rPr>
              <a:t>логічно </a:t>
            </a:r>
            <a:r>
              <a:rPr lang="uk-UA" sz="2400" b="1" i="1" smtClean="0">
                <a:effectLst>
                  <a:outerShdw blurRad="38100" dist="38100" dir="2700000" algn="tl">
                    <a:srgbClr val="C0C0C0"/>
                  </a:outerShdw>
                </a:effectLst>
                <a:latin typeface="Times New Roman" pitchFamily="18" charset="0"/>
              </a:rPr>
              <a:t>обґрунтовувати позицію; </a:t>
            </a:r>
          </a:p>
          <a:p>
            <a:pPr marL="0" indent="0" eaLnBrk="1" hangingPunct="1">
              <a:spcBef>
                <a:spcPct val="0"/>
              </a:spcBef>
              <a:buFontTx/>
              <a:buNone/>
              <a:defRPr/>
            </a:pPr>
            <a:r>
              <a:rPr lang="uk-UA" sz="2400" b="1" i="1" smtClean="0">
                <a:effectLst>
                  <a:outerShdw blurRad="38100" dist="38100" dir="2700000" algn="tl">
                    <a:srgbClr val="C0C0C0"/>
                  </a:outerShdw>
                </a:effectLst>
                <a:latin typeface="Times New Roman" pitchFamily="18" charset="0"/>
              </a:rPr>
              <a:t>• </a:t>
            </a:r>
            <a:r>
              <a:rPr lang="uk-UA" sz="2400" b="1" i="1" smtClean="0">
                <a:solidFill>
                  <a:srgbClr val="990033"/>
                </a:solidFill>
                <a:effectLst>
                  <a:outerShdw blurRad="38100" dist="38100" dir="2700000" algn="tl">
                    <a:srgbClr val="C0C0C0"/>
                  </a:outerShdw>
                </a:effectLst>
                <a:latin typeface="Times New Roman" pitchFamily="18" charset="0"/>
              </a:rPr>
              <a:t>ініціативність; </a:t>
            </a:r>
          </a:p>
          <a:p>
            <a:pPr marL="0" indent="0" eaLnBrk="1" hangingPunct="1">
              <a:spcBef>
                <a:spcPct val="0"/>
              </a:spcBef>
              <a:buFontTx/>
              <a:buNone/>
              <a:defRPr/>
            </a:pPr>
            <a:r>
              <a:rPr lang="uk-UA" sz="2400" b="1" i="1" smtClean="0">
                <a:effectLst>
                  <a:outerShdw blurRad="38100" dist="38100" dir="2700000" algn="tl">
                    <a:srgbClr val="C0C0C0"/>
                  </a:outerShdw>
                </a:effectLst>
                <a:latin typeface="Times New Roman" pitchFamily="18" charset="0"/>
              </a:rPr>
              <a:t>•</a:t>
            </a:r>
            <a:r>
              <a:rPr lang="uk-UA" sz="2400" b="1" i="1" smtClean="0">
                <a:solidFill>
                  <a:srgbClr val="663300"/>
                </a:solidFill>
                <a:effectLst>
                  <a:outerShdw blurRad="38100" dist="38100" dir="2700000" algn="tl">
                    <a:srgbClr val="C0C0C0"/>
                  </a:outerShdw>
                </a:effectLst>
                <a:latin typeface="Times New Roman" pitchFamily="18" charset="0"/>
              </a:rPr>
              <a:t> </a:t>
            </a:r>
            <a:r>
              <a:rPr lang="uk-UA" sz="2400" b="1" i="1" smtClean="0">
                <a:solidFill>
                  <a:srgbClr val="990033"/>
                </a:solidFill>
                <a:effectLst>
                  <a:outerShdw blurRad="38100" dist="38100" dir="2700000" algn="tl">
                    <a:srgbClr val="C0C0C0"/>
                  </a:outerShdw>
                </a:effectLst>
                <a:latin typeface="Times New Roman" pitchFamily="18" charset="0"/>
              </a:rPr>
              <a:t>творчість; </a:t>
            </a:r>
          </a:p>
          <a:p>
            <a:pPr marL="0" indent="0" eaLnBrk="1" hangingPunct="1">
              <a:spcBef>
                <a:spcPct val="0"/>
              </a:spcBef>
              <a:buFontTx/>
              <a:buNone/>
              <a:defRPr/>
            </a:pPr>
            <a:r>
              <a:rPr lang="uk-UA" sz="2400" b="1" i="1" smtClean="0">
                <a:effectLst>
                  <a:outerShdw blurRad="38100" dist="38100" dir="2700000" algn="tl">
                    <a:srgbClr val="C0C0C0"/>
                  </a:outerShdw>
                </a:effectLst>
                <a:latin typeface="Times New Roman" pitchFamily="18" charset="0"/>
              </a:rPr>
              <a:t>• уміння </a:t>
            </a:r>
            <a:r>
              <a:rPr lang="uk-UA" sz="2400" b="1" i="1" smtClean="0">
                <a:solidFill>
                  <a:srgbClr val="990033"/>
                </a:solidFill>
                <a:effectLst>
                  <a:outerShdw blurRad="38100" dist="38100" dir="2700000" algn="tl">
                    <a:srgbClr val="C0C0C0"/>
                  </a:outerShdw>
                </a:effectLst>
                <a:latin typeface="Times New Roman" pitchFamily="18" charset="0"/>
              </a:rPr>
              <a:t>вирішувати проблеми,</a:t>
            </a:r>
            <a:r>
              <a:rPr lang="uk-UA" sz="2400" b="1" i="1" smtClean="0">
                <a:solidFill>
                  <a:srgbClr val="663300"/>
                </a:solidFill>
                <a:effectLst>
                  <a:outerShdw blurRad="38100" dist="38100" dir="2700000" algn="tl">
                    <a:srgbClr val="C0C0C0"/>
                  </a:outerShdw>
                </a:effectLst>
                <a:latin typeface="Times New Roman" pitchFamily="18" charset="0"/>
              </a:rPr>
              <a:t>  </a:t>
            </a:r>
          </a:p>
          <a:p>
            <a:pPr marL="0" indent="0" eaLnBrk="1" hangingPunct="1">
              <a:spcBef>
                <a:spcPct val="0"/>
              </a:spcBef>
              <a:buFontTx/>
              <a:buNone/>
              <a:defRPr/>
            </a:pPr>
            <a:r>
              <a:rPr lang="uk-UA" sz="2400" b="1" i="1" smtClean="0">
                <a:effectLst>
                  <a:outerShdw blurRad="38100" dist="38100" dir="2700000" algn="tl">
                    <a:srgbClr val="C0C0C0"/>
                  </a:outerShdw>
                </a:effectLst>
                <a:latin typeface="Times New Roman" pitchFamily="18" charset="0"/>
              </a:rPr>
              <a:t>• уміння оцінювати ризики та </a:t>
            </a:r>
            <a:r>
              <a:rPr lang="uk-UA" sz="2400" b="1" i="1" smtClean="0">
                <a:solidFill>
                  <a:srgbClr val="990033"/>
                </a:solidFill>
                <a:effectLst>
                  <a:outerShdw blurRad="38100" dist="38100" dir="2700000" algn="tl">
                    <a:srgbClr val="C0C0C0"/>
                  </a:outerShdw>
                </a:effectLst>
                <a:latin typeface="Times New Roman" pitchFamily="18" charset="0"/>
              </a:rPr>
              <a:t>приймати   </a:t>
            </a:r>
          </a:p>
          <a:p>
            <a:pPr marL="0" indent="0" eaLnBrk="1" hangingPunct="1">
              <a:spcBef>
                <a:spcPct val="0"/>
              </a:spcBef>
              <a:buFontTx/>
              <a:buNone/>
              <a:defRPr/>
            </a:pPr>
            <a:r>
              <a:rPr lang="uk-UA" sz="2400" b="1" i="1" smtClean="0">
                <a:solidFill>
                  <a:srgbClr val="990033"/>
                </a:solidFill>
                <a:effectLst>
                  <a:outerShdw blurRad="38100" dist="38100" dir="2700000" algn="tl">
                    <a:srgbClr val="C0C0C0"/>
                  </a:outerShdw>
                </a:effectLst>
                <a:latin typeface="Times New Roman" pitchFamily="18" charset="0"/>
              </a:rPr>
              <a:t>  рішення;</a:t>
            </a:r>
            <a:r>
              <a:rPr lang="uk-UA" sz="2400" b="1" i="1" smtClean="0">
                <a:solidFill>
                  <a:srgbClr val="663300"/>
                </a:solidFill>
                <a:effectLst>
                  <a:outerShdw blurRad="38100" dist="38100" dir="2700000" algn="tl">
                    <a:srgbClr val="C0C0C0"/>
                  </a:outerShdw>
                </a:effectLst>
                <a:latin typeface="Times New Roman" pitchFamily="18" charset="0"/>
              </a:rPr>
              <a:t> </a:t>
            </a:r>
            <a:r>
              <a:rPr lang="uk-UA" sz="2400" b="1" i="1" smtClean="0">
                <a:effectLst>
                  <a:outerShdw blurRad="38100" dist="38100" dir="2700000" algn="tl">
                    <a:srgbClr val="C0C0C0"/>
                  </a:outerShdw>
                </a:effectLst>
                <a:latin typeface="Times New Roman" pitchFamily="18" charset="0"/>
              </a:rPr>
              <a:t> </a:t>
            </a:r>
            <a:r>
              <a:rPr lang="uk-UA" sz="2400" b="1" i="1" smtClean="0">
                <a:solidFill>
                  <a:srgbClr val="663300"/>
                </a:solidFill>
                <a:effectLst>
                  <a:outerShdw blurRad="38100" dist="38100" dir="2700000" algn="tl">
                    <a:srgbClr val="C0C0C0"/>
                  </a:outerShdw>
                </a:effectLst>
                <a:latin typeface="Times New Roman" pitchFamily="18" charset="0"/>
              </a:rPr>
              <a:t>                                              </a:t>
            </a:r>
          </a:p>
          <a:p>
            <a:pPr marL="0" indent="0" eaLnBrk="1" hangingPunct="1">
              <a:spcBef>
                <a:spcPct val="0"/>
              </a:spcBef>
              <a:buFontTx/>
              <a:buNone/>
              <a:defRPr/>
            </a:pPr>
            <a:r>
              <a:rPr lang="uk-UA" sz="2400" b="1" i="1" smtClean="0">
                <a:effectLst>
                  <a:outerShdw blurRad="38100" dist="38100" dir="2700000" algn="tl">
                    <a:srgbClr val="C0C0C0"/>
                  </a:outerShdw>
                </a:effectLst>
                <a:latin typeface="Times New Roman" pitchFamily="18" charset="0"/>
              </a:rPr>
              <a:t>• уміння конструктивно </a:t>
            </a:r>
            <a:r>
              <a:rPr lang="uk-UA" sz="2400" b="1" i="1" smtClean="0">
                <a:solidFill>
                  <a:srgbClr val="990033"/>
                </a:solidFill>
                <a:effectLst>
                  <a:outerShdw blurRad="38100" dist="38100" dir="2700000" algn="tl">
                    <a:srgbClr val="C0C0C0"/>
                  </a:outerShdw>
                </a:effectLst>
                <a:latin typeface="Times New Roman" pitchFamily="18" charset="0"/>
              </a:rPr>
              <a:t>керувати </a:t>
            </a:r>
          </a:p>
          <a:p>
            <a:pPr marL="0" indent="0" eaLnBrk="1" hangingPunct="1">
              <a:spcBef>
                <a:spcPct val="0"/>
              </a:spcBef>
              <a:buFontTx/>
              <a:buNone/>
              <a:defRPr/>
            </a:pPr>
            <a:r>
              <a:rPr lang="uk-UA" sz="2400" b="1" i="1" smtClean="0">
                <a:solidFill>
                  <a:srgbClr val="00B050"/>
                </a:solidFill>
                <a:effectLst>
                  <a:outerShdw blurRad="38100" dist="38100" dir="2700000" algn="tl">
                    <a:srgbClr val="C0C0C0"/>
                  </a:outerShdw>
                </a:effectLst>
                <a:latin typeface="Times New Roman" pitchFamily="18" charset="0"/>
              </a:rPr>
              <a:t>  </a:t>
            </a:r>
            <a:r>
              <a:rPr lang="uk-UA" sz="2400" b="1" i="1" smtClean="0">
                <a:solidFill>
                  <a:srgbClr val="990033"/>
                </a:solidFill>
                <a:effectLst>
                  <a:outerShdw blurRad="38100" dist="38100" dir="2700000" algn="tl">
                    <a:srgbClr val="C0C0C0"/>
                  </a:outerShdw>
                </a:effectLst>
                <a:latin typeface="Times New Roman" pitchFamily="18" charset="0"/>
              </a:rPr>
              <a:t>емоціями,</a:t>
            </a:r>
            <a:r>
              <a:rPr lang="uk-UA" sz="2400" b="1" i="1" smtClean="0">
                <a:solidFill>
                  <a:srgbClr val="663300"/>
                </a:solidFill>
                <a:effectLst>
                  <a:outerShdw blurRad="38100" dist="38100" dir="2700000" algn="tl">
                    <a:srgbClr val="C0C0C0"/>
                  </a:outerShdw>
                </a:effectLst>
                <a:latin typeface="Times New Roman" pitchFamily="18" charset="0"/>
              </a:rPr>
              <a:t> </a:t>
            </a:r>
            <a:r>
              <a:rPr lang="uk-UA" sz="2400" b="1" i="1" smtClean="0">
                <a:effectLst>
                  <a:outerShdw blurRad="38100" dist="38100" dir="2700000" algn="tl">
                    <a:srgbClr val="C0C0C0"/>
                  </a:outerShdw>
                </a:effectLst>
                <a:latin typeface="Times New Roman" pitchFamily="18" charset="0"/>
              </a:rPr>
              <a:t>застосовувати емоційний</a:t>
            </a:r>
          </a:p>
          <a:p>
            <a:pPr marL="0" indent="0" eaLnBrk="1" hangingPunct="1">
              <a:spcBef>
                <a:spcPct val="0"/>
              </a:spcBef>
              <a:buFontTx/>
              <a:buNone/>
              <a:defRPr/>
            </a:pPr>
            <a:r>
              <a:rPr lang="uk-UA" sz="2400" b="1" i="1" smtClean="0">
                <a:effectLst>
                  <a:outerShdw blurRad="38100" dist="38100" dir="2700000" algn="tl">
                    <a:srgbClr val="C0C0C0"/>
                  </a:outerShdw>
                </a:effectLst>
                <a:latin typeface="Times New Roman" pitchFamily="18" charset="0"/>
              </a:rPr>
              <a:t>  інтелект;</a:t>
            </a:r>
            <a:r>
              <a:rPr lang="uk-UA" sz="2400" b="1" i="1" smtClean="0">
                <a:solidFill>
                  <a:srgbClr val="663300"/>
                </a:solidFill>
                <a:effectLst>
                  <a:outerShdw blurRad="38100" dist="38100" dir="2700000" algn="tl">
                    <a:srgbClr val="C0C0C0"/>
                  </a:outerShdw>
                </a:effectLst>
                <a:latin typeface="Times New Roman" pitchFamily="18" charset="0"/>
              </a:rPr>
              <a:t>	</a:t>
            </a:r>
            <a:endParaRPr lang="uk-UA" sz="2400" b="1" i="1" smtClean="0">
              <a:effectLst>
                <a:outerShdw blurRad="38100" dist="38100" dir="2700000" algn="tl">
                  <a:srgbClr val="C0C0C0"/>
                </a:outerShdw>
              </a:effectLst>
              <a:latin typeface="Times New Roman" pitchFamily="18" charset="0"/>
            </a:endParaRPr>
          </a:p>
          <a:p>
            <a:pPr marL="0" indent="0" eaLnBrk="1" hangingPunct="1">
              <a:spcBef>
                <a:spcPct val="0"/>
              </a:spcBef>
              <a:buFontTx/>
              <a:buNone/>
              <a:defRPr/>
            </a:pPr>
            <a:r>
              <a:rPr lang="uk-UA" sz="2400" b="1" i="1" smtClean="0">
                <a:solidFill>
                  <a:srgbClr val="663300"/>
                </a:solidFill>
                <a:effectLst>
                  <a:outerShdw blurRad="38100" dist="38100" dir="2700000" algn="tl">
                    <a:srgbClr val="C0C0C0"/>
                  </a:outerShdw>
                </a:effectLst>
                <a:latin typeface="Times New Roman" pitchFamily="18" charset="0"/>
              </a:rPr>
              <a:t>• </a:t>
            </a:r>
            <a:r>
              <a:rPr lang="uk-UA" sz="2400" b="1" i="1" smtClean="0">
                <a:solidFill>
                  <a:srgbClr val="990033"/>
                </a:solidFill>
                <a:effectLst>
                  <a:outerShdw blurRad="38100" dist="38100" dir="2700000" algn="tl">
                    <a:srgbClr val="C0C0C0"/>
                  </a:outerShdw>
                </a:effectLst>
                <a:latin typeface="Times New Roman" pitchFamily="18" charset="0"/>
              </a:rPr>
              <a:t>здатність до співпраці</a:t>
            </a:r>
            <a:r>
              <a:rPr lang="uk-UA" sz="2400" b="1" i="1" smtClean="0">
                <a:solidFill>
                  <a:srgbClr val="00B050"/>
                </a:solidFill>
                <a:effectLst>
                  <a:outerShdw blurRad="38100" dist="38100" dir="2700000" algn="tl">
                    <a:srgbClr val="C0C0C0"/>
                  </a:outerShdw>
                </a:effectLst>
                <a:latin typeface="Times New Roman" pitchFamily="18" charset="0"/>
              </a:rPr>
              <a:t> </a:t>
            </a:r>
            <a:r>
              <a:rPr lang="uk-UA" sz="2400" b="1" i="1" smtClean="0">
                <a:effectLst>
                  <a:outerShdw blurRad="38100" dist="38100" dir="2700000" algn="tl">
                    <a:srgbClr val="C0C0C0"/>
                  </a:outerShdw>
                </a:effectLst>
                <a:latin typeface="Times New Roman" pitchFamily="18" charset="0"/>
              </a:rPr>
              <a:t>в команді.</a:t>
            </a:r>
          </a:p>
          <a:p>
            <a:pPr marL="0" indent="0" eaLnBrk="1" hangingPunct="1">
              <a:lnSpc>
                <a:spcPts val="4600"/>
              </a:lnSpc>
              <a:spcBef>
                <a:spcPct val="0"/>
              </a:spcBef>
              <a:buFontTx/>
              <a:buNone/>
              <a:defRPr/>
            </a:pPr>
            <a:endParaRPr lang="uk-UA" sz="2400" b="1" i="1" smtClean="0">
              <a:solidFill>
                <a:srgbClr val="663300"/>
              </a:solidFill>
              <a:effectLst>
                <a:outerShdw blurRad="38100" dist="38100" dir="2700000" algn="tl">
                  <a:srgbClr val="C0C0C0"/>
                </a:outerShdw>
              </a:effectLst>
              <a:latin typeface="Times New Roman" pitchFamily="18" charset="0"/>
            </a:endParaRPr>
          </a:p>
        </p:txBody>
      </p:sp>
      <p:pic>
        <p:nvPicPr>
          <p:cNvPr id="87043" name="Picture 5" descr="Мальчик у экрана с указкой"/>
          <p:cNvPicPr>
            <a:picLocks noChangeAspect="1" noChangeArrowheads="1"/>
          </p:cNvPicPr>
          <p:nvPr/>
        </p:nvPicPr>
        <p:blipFill>
          <a:blip r:embed="rId2"/>
          <a:srcRect/>
          <a:stretch>
            <a:fillRect/>
          </a:stretch>
        </p:blipFill>
        <p:spPr bwMode="auto">
          <a:xfrm>
            <a:off x="6948488" y="4724400"/>
            <a:ext cx="1928812"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p:txBody>
          <a:bodyPr/>
          <a:lstStyle/>
          <a:p>
            <a:r>
              <a:rPr lang="uk-UA" b="1" i="1" smtClean="0">
                <a:solidFill>
                  <a:srgbClr val="990033"/>
                </a:solidFill>
                <a:latin typeface="Broadway" pitchFamily="82" charset="0"/>
              </a:rPr>
              <a:t>Три рівні компенетностей</a:t>
            </a:r>
          </a:p>
        </p:txBody>
      </p:sp>
      <p:sp>
        <p:nvSpPr>
          <p:cNvPr id="88066" name="Rectangle 3"/>
          <p:cNvSpPr>
            <a:spLocks noGrp="1" noChangeArrowheads="1"/>
          </p:cNvSpPr>
          <p:nvPr>
            <p:ph type="body" idx="4294967295"/>
          </p:nvPr>
        </p:nvSpPr>
        <p:spPr>
          <a:xfrm>
            <a:off x="900113" y="1557338"/>
            <a:ext cx="7939087" cy="4614862"/>
          </a:xfrm>
        </p:spPr>
        <p:txBody>
          <a:bodyPr/>
          <a:lstStyle/>
          <a:p>
            <a:r>
              <a:rPr lang="uk-UA" b="1" i="1" smtClean="0">
                <a:latin typeface="Times New Roman" pitchFamily="18" charset="0"/>
              </a:rPr>
              <a:t>Предметні – формуються засобами навчальних предметів. </a:t>
            </a:r>
          </a:p>
          <a:p>
            <a:r>
              <a:rPr lang="uk-UA" b="1" i="1" smtClean="0">
                <a:latin typeface="Times New Roman" pitchFamily="18" charset="0"/>
              </a:rPr>
              <a:t>Міжпредметні – належать до групи предметів або освітніх галузей. </a:t>
            </a:r>
          </a:p>
          <a:p>
            <a:r>
              <a:rPr lang="uk-UA" b="1" i="1" smtClean="0">
                <a:latin typeface="Times New Roman" pitchFamily="18" charset="0"/>
              </a:rPr>
              <a:t>Найбільш універсальними є ключові компетентності, які формуються засобами міжпредметного і предметного змісту.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a:xfrm>
            <a:off x="755650" y="257175"/>
            <a:ext cx="8083550" cy="1143000"/>
          </a:xfrm>
        </p:spPr>
        <p:txBody>
          <a:bodyPr/>
          <a:lstStyle/>
          <a:p>
            <a:r>
              <a:rPr lang="ru-RU" sz="3600" b="1" i="1" smtClean="0">
                <a:solidFill>
                  <a:srgbClr val="990033"/>
                </a:solidFill>
                <a:latin typeface="Broadway" pitchFamily="82" charset="0"/>
              </a:rPr>
              <a:t>       Наскрізні змістові лінії:</a:t>
            </a:r>
          </a:p>
        </p:txBody>
      </p:sp>
      <p:sp>
        <p:nvSpPr>
          <p:cNvPr id="89090" name="Rectangle 3"/>
          <p:cNvSpPr>
            <a:spLocks noGrp="1" noChangeArrowheads="1"/>
          </p:cNvSpPr>
          <p:nvPr>
            <p:ph type="body" idx="4294967295"/>
          </p:nvPr>
        </p:nvSpPr>
        <p:spPr>
          <a:xfrm>
            <a:off x="684213" y="1600200"/>
            <a:ext cx="8154987" cy="4572000"/>
          </a:xfrm>
        </p:spPr>
        <p:txBody>
          <a:bodyPr/>
          <a:lstStyle/>
          <a:p>
            <a:r>
              <a:rPr lang="uk-UA" b="1" i="1" smtClean="0">
                <a:latin typeface="Times New Roman" pitchFamily="18" charset="0"/>
              </a:rPr>
              <a:t>Наскрізні освітні лінії – один із головнях трендів сучасної освіти. Це соціально значима надпредметні теми, які є інструментом; </a:t>
            </a:r>
          </a:p>
          <a:p>
            <a:r>
              <a:rPr lang="uk-UA" b="1" i="1" smtClean="0">
                <a:latin typeface="Times New Roman" pitchFamily="18" charset="0"/>
              </a:rPr>
              <a:t>формування у школярів уявлення про суспільство в цілому. Також вони допомагають розвивати здатність застосовувати отримані знання у різних ситуаціях, формувати світогляд</a:t>
            </a:r>
            <a:r>
              <a:rPr lang="ru-RU" b="1" i="1" smtClean="0">
                <a:latin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p:cNvPicPr>
            <a:picLocks noChangeAspect="1" noChangeArrowheads="1"/>
          </p:cNvPicPr>
          <p:nvPr/>
        </p:nvPicPr>
        <p:blipFill>
          <a:blip r:embed="rId2"/>
          <a:srcRect/>
          <a:stretch>
            <a:fillRect/>
          </a:stretch>
        </p:blipFill>
        <p:spPr bwMode="auto">
          <a:xfrm>
            <a:off x="0" y="0"/>
            <a:ext cx="9144000"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p:txBody>
          <a:bodyPr/>
          <a:lstStyle/>
          <a:p>
            <a:r>
              <a:rPr lang="uk-UA" sz="2800" b="1" i="1" smtClean="0">
                <a:solidFill>
                  <a:srgbClr val="990033"/>
                </a:solidFill>
                <a:latin typeface="Broadway" pitchFamily="82" charset="0"/>
              </a:rPr>
              <a:t>Предметні змістові лінії</a:t>
            </a:r>
            <a:r>
              <a:rPr lang="uk-UA" sz="2800" b="1" smtClean="0">
                <a:solidFill>
                  <a:srgbClr val="990033"/>
                </a:solidFill>
                <a:latin typeface="Broadway" pitchFamily="82" charset="0"/>
              </a:rPr>
              <a:t> </a:t>
            </a:r>
            <a:br>
              <a:rPr lang="uk-UA" sz="2800" b="1" smtClean="0">
                <a:solidFill>
                  <a:srgbClr val="990033"/>
                </a:solidFill>
                <a:latin typeface="Broadway" pitchFamily="82" charset="0"/>
              </a:rPr>
            </a:br>
            <a:endParaRPr lang="ru-RU" sz="2800" b="1" smtClean="0">
              <a:solidFill>
                <a:srgbClr val="990033"/>
              </a:solidFill>
              <a:latin typeface="Broadway" pitchFamily="82" charset="0"/>
            </a:endParaRPr>
          </a:p>
        </p:txBody>
      </p:sp>
      <p:sp>
        <p:nvSpPr>
          <p:cNvPr id="211971" name="Rectangle 3"/>
          <p:cNvSpPr>
            <a:spLocks noChangeArrowheads="1"/>
          </p:cNvSpPr>
          <p:nvPr/>
        </p:nvSpPr>
        <p:spPr bwMode="auto">
          <a:xfrm>
            <a:off x="3087688" y="3246438"/>
            <a:ext cx="29686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uk-UA" b="1">
                <a:solidFill>
                  <a:srgbClr val="FFFFFF"/>
                </a:solidFill>
              </a:rPr>
              <a:t>Предметні змістові лінії</a:t>
            </a:r>
            <a:r>
              <a:rPr lang="uk-UA"/>
              <a:t> </a:t>
            </a:r>
          </a:p>
        </p:txBody>
      </p:sp>
      <p:sp>
        <p:nvSpPr>
          <p:cNvPr id="91139" name="Oval 4"/>
          <p:cNvSpPr>
            <a:spLocks noChangeArrowheads="1"/>
          </p:cNvSpPr>
          <p:nvPr/>
        </p:nvSpPr>
        <p:spPr bwMode="auto">
          <a:xfrm>
            <a:off x="1258888" y="1773238"/>
            <a:ext cx="5545137" cy="914400"/>
          </a:xfrm>
          <a:prstGeom prst="ellipse">
            <a:avLst/>
          </a:prstGeom>
          <a:solidFill>
            <a:srgbClr val="008000"/>
          </a:solidFill>
          <a:ln w="9525">
            <a:noFill/>
            <a:round/>
            <a:headEnd/>
            <a:tailEnd/>
          </a:ln>
          <a:effectLst>
            <a:prstShdw prst="shdw17" dist="17961" dir="2700000">
              <a:srgbClr val="004D00"/>
            </a:prstShdw>
          </a:effectLst>
        </p:spPr>
        <p:txBody>
          <a:bodyPr wrap="none" anchor="ctr"/>
          <a:lstStyle/>
          <a:p>
            <a:pPr algn="ctr">
              <a:lnSpc>
                <a:spcPct val="90000"/>
              </a:lnSpc>
              <a:spcAft>
                <a:spcPct val="35000"/>
              </a:spcAft>
            </a:pPr>
            <a:r>
              <a:rPr lang="uk-UA" b="1"/>
              <a:t>Емоційно-ціннісна</a:t>
            </a:r>
            <a:endParaRPr lang="ru-RU" b="1"/>
          </a:p>
          <a:p>
            <a:pPr algn="ctr"/>
            <a:endParaRPr lang="ru-RU"/>
          </a:p>
        </p:txBody>
      </p:sp>
      <p:sp>
        <p:nvSpPr>
          <p:cNvPr id="211973" name="Rectangle 5"/>
          <p:cNvSpPr>
            <a:spLocks noChangeArrowheads="1"/>
          </p:cNvSpPr>
          <p:nvPr/>
        </p:nvSpPr>
        <p:spPr bwMode="auto">
          <a:xfrm>
            <a:off x="3087688" y="3246438"/>
            <a:ext cx="29686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uk-UA" b="1">
                <a:solidFill>
                  <a:srgbClr val="FFFFFF"/>
                </a:solidFill>
              </a:rPr>
              <a:t>Предметні змістові лінії</a:t>
            </a:r>
            <a:r>
              <a:rPr lang="uk-UA"/>
              <a:t> </a:t>
            </a:r>
          </a:p>
        </p:txBody>
      </p:sp>
      <p:sp>
        <p:nvSpPr>
          <p:cNvPr id="91141" name="Oval 6"/>
          <p:cNvSpPr>
            <a:spLocks noChangeArrowheads="1"/>
          </p:cNvSpPr>
          <p:nvPr/>
        </p:nvSpPr>
        <p:spPr bwMode="auto">
          <a:xfrm>
            <a:off x="1331913" y="2924175"/>
            <a:ext cx="5327650" cy="914400"/>
          </a:xfrm>
          <a:prstGeom prst="ellipse">
            <a:avLst/>
          </a:prstGeom>
          <a:solidFill>
            <a:srgbClr val="008000"/>
          </a:solidFill>
          <a:ln w="9525">
            <a:noFill/>
            <a:round/>
            <a:headEnd/>
            <a:tailEnd/>
          </a:ln>
          <a:effectLst>
            <a:prstShdw prst="shdw17" dist="17961" dir="2700000">
              <a:srgbClr val="004D00"/>
            </a:prstShdw>
          </a:effectLst>
        </p:spPr>
        <p:txBody>
          <a:bodyPr wrap="none" anchor="ctr"/>
          <a:lstStyle/>
          <a:p>
            <a:pPr algn="ctr">
              <a:lnSpc>
                <a:spcPct val="90000"/>
              </a:lnSpc>
              <a:spcAft>
                <a:spcPct val="35000"/>
              </a:spcAft>
            </a:pPr>
            <a:r>
              <a:rPr lang="uk-UA" b="1"/>
              <a:t>Літературознавча</a:t>
            </a:r>
            <a:endParaRPr lang="ru-RU" b="1"/>
          </a:p>
          <a:p>
            <a:pPr algn="ctr"/>
            <a:endParaRPr lang="ru-RU"/>
          </a:p>
        </p:txBody>
      </p:sp>
      <p:sp>
        <p:nvSpPr>
          <p:cNvPr id="91142" name="Oval 7"/>
          <p:cNvSpPr>
            <a:spLocks noChangeArrowheads="1"/>
          </p:cNvSpPr>
          <p:nvPr/>
        </p:nvSpPr>
        <p:spPr bwMode="auto">
          <a:xfrm>
            <a:off x="1331913" y="4005263"/>
            <a:ext cx="5327650" cy="1274762"/>
          </a:xfrm>
          <a:prstGeom prst="ellipse">
            <a:avLst/>
          </a:prstGeom>
          <a:solidFill>
            <a:srgbClr val="008000"/>
          </a:solidFill>
          <a:ln w="9525">
            <a:noFill/>
            <a:round/>
            <a:headEnd/>
            <a:tailEnd/>
          </a:ln>
          <a:effectLst>
            <a:prstShdw prst="shdw17" dist="17961" dir="2700000">
              <a:srgbClr val="004D00"/>
            </a:prstShdw>
          </a:effectLst>
        </p:spPr>
        <p:txBody>
          <a:bodyPr wrap="none" anchor="ctr"/>
          <a:lstStyle/>
          <a:p>
            <a:pPr algn="ctr">
              <a:lnSpc>
                <a:spcPct val="90000"/>
              </a:lnSpc>
              <a:spcAft>
                <a:spcPct val="35000"/>
              </a:spcAft>
            </a:pPr>
            <a:r>
              <a:rPr lang="uk-UA" b="1"/>
              <a:t>Загальнокультурна</a:t>
            </a:r>
            <a:endParaRPr lang="ru-RU" b="1"/>
          </a:p>
          <a:p>
            <a:pPr algn="ctr"/>
            <a:endParaRPr lang="ru-RU"/>
          </a:p>
        </p:txBody>
      </p:sp>
      <p:sp>
        <p:nvSpPr>
          <p:cNvPr id="91143" name="Oval 8"/>
          <p:cNvSpPr>
            <a:spLocks noChangeArrowheads="1"/>
          </p:cNvSpPr>
          <p:nvPr/>
        </p:nvSpPr>
        <p:spPr bwMode="auto">
          <a:xfrm>
            <a:off x="1476375" y="5445125"/>
            <a:ext cx="5040313" cy="1203325"/>
          </a:xfrm>
          <a:prstGeom prst="ellipse">
            <a:avLst/>
          </a:prstGeom>
          <a:solidFill>
            <a:srgbClr val="008000"/>
          </a:solidFill>
          <a:ln w="9525">
            <a:noFill/>
            <a:round/>
            <a:headEnd/>
            <a:tailEnd/>
          </a:ln>
          <a:effectLst>
            <a:prstShdw prst="shdw17" dist="17961" dir="2700000">
              <a:srgbClr val="004D00"/>
            </a:prstShdw>
          </a:effectLst>
        </p:spPr>
        <p:txBody>
          <a:bodyPr wrap="none" anchor="ctr"/>
          <a:lstStyle/>
          <a:p>
            <a:pPr algn="ctr">
              <a:lnSpc>
                <a:spcPct val="90000"/>
              </a:lnSpc>
              <a:spcAft>
                <a:spcPct val="35000"/>
              </a:spcAft>
            </a:pPr>
            <a:r>
              <a:rPr lang="uk-UA" b="1"/>
              <a:t>Компаративна</a:t>
            </a:r>
            <a:endParaRPr lang="ru-RU" b="1"/>
          </a:p>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p:txBody>
          <a:bodyPr/>
          <a:lstStyle/>
          <a:p>
            <a:r>
              <a:rPr lang="uk-UA" b="1" i="1" smtClean="0">
                <a:solidFill>
                  <a:srgbClr val="990033"/>
                </a:solidFill>
                <a:latin typeface="Broadway" pitchFamily="82" charset="0"/>
              </a:rPr>
              <a:t>Предметні змістові лінії</a:t>
            </a:r>
            <a:endParaRPr lang="ru-RU" b="1" i="1" smtClean="0">
              <a:solidFill>
                <a:srgbClr val="990033"/>
              </a:solidFill>
              <a:latin typeface="Broadway" pitchFamily="82" charset="0"/>
            </a:endParaRPr>
          </a:p>
        </p:txBody>
      </p:sp>
      <p:sp>
        <p:nvSpPr>
          <p:cNvPr id="92162" name="Oval 3"/>
          <p:cNvSpPr>
            <a:spLocks noChangeArrowheads="1"/>
          </p:cNvSpPr>
          <p:nvPr/>
        </p:nvSpPr>
        <p:spPr bwMode="auto">
          <a:xfrm>
            <a:off x="1331913" y="2924175"/>
            <a:ext cx="5327650" cy="914400"/>
          </a:xfrm>
          <a:prstGeom prst="ellipse">
            <a:avLst/>
          </a:prstGeom>
          <a:solidFill>
            <a:srgbClr val="008000"/>
          </a:solidFill>
          <a:ln w="9525">
            <a:noFill/>
            <a:round/>
            <a:headEnd/>
            <a:tailEnd/>
          </a:ln>
          <a:effectLst>
            <a:prstShdw prst="shdw17" dist="17961" dir="2700000">
              <a:srgbClr val="004D00"/>
            </a:prstShdw>
          </a:effectLst>
        </p:spPr>
        <p:txBody>
          <a:bodyPr wrap="none" anchor="ctr"/>
          <a:lstStyle/>
          <a:p>
            <a:pPr algn="ctr">
              <a:lnSpc>
                <a:spcPct val="90000"/>
              </a:lnSpc>
              <a:spcAft>
                <a:spcPct val="35000"/>
              </a:spcAft>
            </a:pPr>
            <a:r>
              <a:rPr lang="uk-UA" b="1"/>
              <a:t>Літературознавча</a:t>
            </a:r>
            <a:endParaRPr lang="ru-RU" b="1"/>
          </a:p>
          <a:p>
            <a:pPr algn="ctr"/>
            <a:endParaRPr lang="ru-RU"/>
          </a:p>
        </p:txBody>
      </p:sp>
      <p:sp>
        <p:nvSpPr>
          <p:cNvPr id="92163" name="Oval 4"/>
          <p:cNvSpPr>
            <a:spLocks noChangeArrowheads="1"/>
          </p:cNvSpPr>
          <p:nvPr/>
        </p:nvSpPr>
        <p:spPr bwMode="auto">
          <a:xfrm>
            <a:off x="1331913" y="4005263"/>
            <a:ext cx="5327650" cy="1274762"/>
          </a:xfrm>
          <a:prstGeom prst="ellipse">
            <a:avLst/>
          </a:prstGeom>
          <a:solidFill>
            <a:srgbClr val="008000"/>
          </a:solidFill>
          <a:ln w="9525">
            <a:noFill/>
            <a:round/>
            <a:headEnd/>
            <a:tailEnd/>
          </a:ln>
          <a:effectLst>
            <a:prstShdw prst="shdw17" dist="17961" dir="2700000">
              <a:srgbClr val="004D00"/>
            </a:prstShdw>
          </a:effectLst>
        </p:spPr>
        <p:txBody>
          <a:bodyPr wrap="none" anchor="ctr"/>
          <a:lstStyle/>
          <a:p>
            <a:pPr algn="ctr">
              <a:lnSpc>
                <a:spcPct val="90000"/>
              </a:lnSpc>
              <a:spcAft>
                <a:spcPct val="35000"/>
              </a:spcAft>
            </a:pPr>
            <a:r>
              <a:rPr lang="uk-UA" b="1"/>
              <a:t>Загальнокультурна</a:t>
            </a:r>
            <a:endParaRPr lang="ru-RU" b="1"/>
          </a:p>
          <a:p>
            <a:pPr algn="ctr"/>
            <a:endParaRPr lang="ru-RU"/>
          </a:p>
        </p:txBody>
      </p:sp>
      <p:sp>
        <p:nvSpPr>
          <p:cNvPr id="92164" name="Oval 5"/>
          <p:cNvSpPr>
            <a:spLocks noChangeArrowheads="1"/>
          </p:cNvSpPr>
          <p:nvPr/>
        </p:nvSpPr>
        <p:spPr bwMode="auto">
          <a:xfrm>
            <a:off x="1476375" y="5445125"/>
            <a:ext cx="5040313" cy="1203325"/>
          </a:xfrm>
          <a:prstGeom prst="ellipse">
            <a:avLst/>
          </a:prstGeom>
          <a:solidFill>
            <a:srgbClr val="008000"/>
          </a:solidFill>
          <a:ln w="9525">
            <a:noFill/>
            <a:round/>
            <a:headEnd/>
            <a:tailEnd/>
          </a:ln>
          <a:effectLst>
            <a:prstShdw prst="shdw17" dist="17961" dir="2700000">
              <a:srgbClr val="004D00"/>
            </a:prstShdw>
          </a:effectLst>
        </p:spPr>
        <p:txBody>
          <a:bodyPr wrap="none" anchor="ctr"/>
          <a:lstStyle/>
          <a:p>
            <a:pPr algn="ctr">
              <a:lnSpc>
                <a:spcPct val="90000"/>
              </a:lnSpc>
              <a:spcAft>
                <a:spcPct val="35000"/>
              </a:spcAft>
            </a:pPr>
            <a:r>
              <a:rPr lang="uk-UA" b="1"/>
              <a:t>Компаративна</a:t>
            </a:r>
            <a:endParaRPr lang="ru-RU" b="1"/>
          </a:p>
          <a:p>
            <a:pPr algn="ctr"/>
            <a:endParaRPr lang="ru-RU"/>
          </a:p>
        </p:txBody>
      </p:sp>
      <p:sp>
        <p:nvSpPr>
          <p:cNvPr id="92165" name="Oval 6"/>
          <p:cNvSpPr>
            <a:spLocks noChangeArrowheads="1"/>
          </p:cNvSpPr>
          <p:nvPr/>
        </p:nvSpPr>
        <p:spPr bwMode="auto">
          <a:xfrm>
            <a:off x="1258888" y="1773238"/>
            <a:ext cx="5545137" cy="914400"/>
          </a:xfrm>
          <a:prstGeom prst="ellipse">
            <a:avLst/>
          </a:prstGeom>
          <a:solidFill>
            <a:srgbClr val="008000"/>
          </a:solidFill>
          <a:ln w="9525">
            <a:noFill/>
            <a:round/>
            <a:headEnd/>
            <a:tailEnd/>
          </a:ln>
          <a:effectLst>
            <a:prstShdw prst="shdw17" dist="17961" dir="2700000">
              <a:srgbClr val="004D00"/>
            </a:prstShdw>
          </a:effectLst>
        </p:spPr>
        <p:txBody>
          <a:bodyPr wrap="none" anchor="ctr"/>
          <a:lstStyle/>
          <a:p>
            <a:pPr algn="ctr">
              <a:lnSpc>
                <a:spcPct val="90000"/>
              </a:lnSpc>
              <a:spcAft>
                <a:spcPct val="35000"/>
              </a:spcAft>
            </a:pPr>
            <a:r>
              <a:rPr lang="uk-UA" b="1"/>
              <a:t>Емоційно-ціннісна</a:t>
            </a:r>
            <a:endParaRPr lang="ru-RU" b="1"/>
          </a:p>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p:txBody>
          <a:bodyPr/>
          <a:lstStyle/>
          <a:p>
            <a:r>
              <a:rPr lang="uk-UA" b="1" i="1" smtClean="0">
                <a:solidFill>
                  <a:srgbClr val="990033"/>
                </a:solidFill>
                <a:latin typeface="Broadway" pitchFamily="82" charset="0"/>
              </a:rPr>
              <a:t>Нова школа базується</a:t>
            </a:r>
            <a:br>
              <a:rPr lang="uk-UA" b="1" i="1" smtClean="0">
                <a:solidFill>
                  <a:srgbClr val="990033"/>
                </a:solidFill>
                <a:latin typeface="Broadway" pitchFamily="82" charset="0"/>
              </a:rPr>
            </a:br>
            <a:r>
              <a:rPr lang="uk-UA" b="1" i="1" smtClean="0">
                <a:solidFill>
                  <a:srgbClr val="990033"/>
                </a:solidFill>
                <a:latin typeface="Broadway" pitchFamily="82" charset="0"/>
              </a:rPr>
              <a:t>        на новому змісті:</a:t>
            </a:r>
            <a:r>
              <a:rPr lang="ru-RU" b="1" i="1" smtClean="0">
                <a:solidFill>
                  <a:srgbClr val="990033"/>
                </a:solidFill>
                <a:latin typeface="Broadway" pitchFamily="82" charset="0"/>
              </a:rPr>
              <a:t/>
            </a:r>
            <a:br>
              <a:rPr lang="ru-RU" b="1" i="1" smtClean="0">
                <a:solidFill>
                  <a:srgbClr val="990033"/>
                </a:solidFill>
                <a:latin typeface="Broadway" pitchFamily="82" charset="0"/>
              </a:rPr>
            </a:br>
            <a:endParaRPr lang="ru-RU" b="1" i="1" smtClean="0">
              <a:solidFill>
                <a:srgbClr val="990033"/>
              </a:solidFill>
              <a:latin typeface="Broadway" pitchFamily="82" charset="0"/>
            </a:endParaRPr>
          </a:p>
        </p:txBody>
      </p:sp>
      <p:sp>
        <p:nvSpPr>
          <p:cNvPr id="93186" name="Rectangle 3"/>
          <p:cNvSpPr>
            <a:spLocks noGrp="1" noChangeArrowheads="1"/>
          </p:cNvSpPr>
          <p:nvPr>
            <p:ph type="body" idx="4294967295"/>
          </p:nvPr>
        </p:nvSpPr>
        <p:spPr>
          <a:xfrm>
            <a:off x="179388" y="1600200"/>
            <a:ext cx="8659812" cy="4572000"/>
          </a:xfrm>
        </p:spPr>
        <p:txBody>
          <a:bodyPr/>
          <a:lstStyle/>
          <a:p>
            <a:r>
              <a:rPr lang="uk-UA" b="1" i="1" smtClean="0">
                <a:solidFill>
                  <a:srgbClr val="000000"/>
                </a:solidFill>
                <a:latin typeface="Broadway" pitchFamily="82" charset="0"/>
              </a:rPr>
              <a:t>теоретичне навчання замінять компетентнісним підходом, тобто здобуттям реальних навичок і умінь;</a:t>
            </a:r>
            <a:r>
              <a:rPr lang="uk-UA" b="1" i="1" smtClean="0">
                <a:solidFill>
                  <a:srgbClr val="000000"/>
                </a:solidFill>
                <a:latin typeface="Times New Roman" pitchFamily="18" charset="0"/>
              </a:rPr>
              <a:t> </a:t>
            </a:r>
          </a:p>
          <a:p>
            <a:r>
              <a:rPr lang="uk-UA" b="1" i="1" smtClean="0">
                <a:solidFill>
                  <a:srgbClr val="000000"/>
                </a:solidFill>
                <a:latin typeface="Broadway" pitchFamily="82" charset="0"/>
              </a:rPr>
              <a:t>учень має отримати базовий стійкий набір принципів, щоб далі самостійно визначати свій життєвий шлях; </a:t>
            </a:r>
          </a:p>
          <a:p>
            <a:r>
              <a:rPr lang="uk-UA" b="1" i="1" smtClean="0">
                <a:solidFill>
                  <a:srgbClr val="000000"/>
                </a:solidFill>
                <a:latin typeface="Broadway" pitchFamily="82" charset="0"/>
              </a:rPr>
              <a:t>стосунки між учнем, учителем, батьками, громадськістю мають бути партнерськими, а не ієрархічними.</a:t>
            </a:r>
            <a:endParaRPr lang="ru-RU" b="1" i="1" smtClean="0">
              <a:solidFill>
                <a:srgbClr val="000000"/>
              </a:solidFill>
              <a:latin typeface="Broadway" pitchFamily="82" charset="0"/>
            </a:endParaRPr>
          </a:p>
          <a:p>
            <a:endParaRPr lang="ru-RU" smtClean="0">
              <a:latin typeface="Broadway" pitchFamily="82" charset="0"/>
            </a:endParaRPr>
          </a:p>
          <a:p>
            <a:endParaRPr lang="ru-RU" smtClean="0">
              <a:latin typeface="Broadway"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755650" y="257175"/>
            <a:ext cx="8083550" cy="1143000"/>
          </a:xfrm>
        </p:spPr>
        <p:txBody>
          <a:bodyPr>
            <a:noAutofit/>
          </a:bodyPr>
          <a:lstStyle/>
          <a:p>
            <a:pPr eaLnBrk="1" hangingPunct="1">
              <a:defRPr/>
            </a:pPr>
            <a:r>
              <a:rPr lang="uk-UA" sz="2800" b="1" i="1" smtClean="0">
                <a:solidFill>
                  <a:srgbClr val="990033"/>
                </a:solidFill>
                <a:effectLst>
                  <a:outerShdw blurRad="38100" dist="38100" dir="2700000" algn="tl">
                    <a:srgbClr val="C0C0C0"/>
                  </a:outerShdw>
                </a:effectLst>
                <a:latin typeface="Broadway" pitchFamily="82" charset="0"/>
              </a:rPr>
              <a:t>Нова школа працюватиме на засадах </a:t>
            </a:r>
            <a:r>
              <a:rPr lang="uk-UA" sz="2800" b="1" i="1" smtClean="0">
                <a:solidFill>
                  <a:srgbClr val="990033"/>
                </a:solidFill>
                <a:effectLst>
                  <a:outerShdw blurRad="38100" dist="38100" dir="2700000" algn="tl">
                    <a:srgbClr val="C0C0C0"/>
                  </a:outerShdw>
                </a:effectLst>
              </a:rPr>
              <a:t>    </a:t>
            </a:r>
            <a:br>
              <a:rPr lang="uk-UA" sz="2800" b="1" i="1" smtClean="0">
                <a:solidFill>
                  <a:srgbClr val="990033"/>
                </a:solidFill>
                <a:effectLst>
                  <a:outerShdw blurRad="38100" dist="38100" dir="2700000" algn="tl">
                    <a:srgbClr val="C0C0C0"/>
                  </a:outerShdw>
                </a:effectLst>
              </a:rPr>
            </a:br>
            <a:r>
              <a:rPr lang="uk-UA" sz="2800" b="1" i="1" smtClean="0">
                <a:solidFill>
                  <a:srgbClr val="990033"/>
                </a:solidFill>
                <a:effectLst>
                  <a:outerShdw blurRad="38100" dist="38100" dir="2700000" algn="tl">
                    <a:srgbClr val="C0C0C0"/>
                  </a:outerShdw>
                </a:effectLst>
              </a:rPr>
              <a:t>         </a:t>
            </a:r>
            <a:r>
              <a:rPr lang="uk-UA" sz="2800" b="1" i="1" smtClean="0">
                <a:solidFill>
                  <a:srgbClr val="990033"/>
                </a:solidFill>
                <a:effectLst>
                  <a:outerShdw blurRad="38100" dist="38100" dir="2700000" algn="tl">
                    <a:srgbClr val="C0C0C0"/>
                  </a:outerShdw>
                </a:effectLst>
                <a:latin typeface="Broadway" pitchFamily="82" charset="0"/>
              </a:rPr>
              <a:t>«педагогіки партнерства» </a:t>
            </a:r>
            <a:r>
              <a:rPr lang="en-US" sz="2800" b="1" i="1" smtClean="0">
                <a:solidFill>
                  <a:srgbClr val="990033"/>
                </a:solidFill>
                <a:effectLst>
                  <a:outerShdw blurRad="38100" dist="38100" dir="2700000" algn="tl">
                    <a:srgbClr val="C0C0C0"/>
                  </a:outerShdw>
                </a:effectLst>
                <a:latin typeface="Broadway" pitchFamily="82" charset="0"/>
              </a:rPr>
              <a:t/>
            </a:r>
            <a:br>
              <a:rPr lang="en-US" sz="2800" b="1" i="1" smtClean="0">
                <a:solidFill>
                  <a:srgbClr val="990033"/>
                </a:solidFill>
                <a:effectLst>
                  <a:outerShdw blurRad="38100" dist="38100" dir="2700000" algn="tl">
                    <a:srgbClr val="C0C0C0"/>
                  </a:outerShdw>
                </a:effectLst>
                <a:latin typeface="Broadway" pitchFamily="82" charset="0"/>
              </a:rPr>
            </a:br>
            <a:r>
              <a:rPr lang="uk-UA" sz="2800" b="1" i="1" smtClean="0">
                <a:solidFill>
                  <a:srgbClr val="990033"/>
                </a:solidFill>
                <a:effectLst>
                  <a:outerShdw blurRad="38100" dist="38100" dir="2700000" algn="tl">
                    <a:srgbClr val="C0C0C0"/>
                  </a:outerShdw>
                </a:effectLst>
                <a:latin typeface="Broadway" pitchFamily="82" charset="0"/>
              </a:rPr>
              <a:t>Основні принципи цього підходу:</a:t>
            </a:r>
            <a:r>
              <a:rPr lang="en-US" sz="2800" b="1" smtClean="0">
                <a:effectLst>
                  <a:outerShdw blurRad="38100" dist="38100" dir="2700000" algn="tl">
                    <a:srgbClr val="C0C0C0"/>
                  </a:outerShdw>
                </a:effectLst>
              </a:rPr>
              <a:t> </a:t>
            </a:r>
            <a:endParaRPr lang="ru-RU" sz="2800" b="1" smtClean="0">
              <a:effectLst>
                <a:outerShdw blurRad="38100" dist="38100" dir="2700000" algn="tl">
                  <a:srgbClr val="C0C0C0"/>
                </a:outerShdw>
              </a:effectLst>
            </a:endParaRPr>
          </a:p>
        </p:txBody>
      </p:sp>
      <p:sp>
        <p:nvSpPr>
          <p:cNvPr id="10" name="Объект 9"/>
          <p:cNvSpPr>
            <a:spLocks noGrp="1"/>
          </p:cNvSpPr>
          <p:nvPr>
            <p:ph idx="4294967295"/>
          </p:nvPr>
        </p:nvSpPr>
        <p:spPr>
          <a:xfrm>
            <a:off x="0" y="1700213"/>
            <a:ext cx="8964613" cy="5157787"/>
          </a:xfrm>
        </p:spPr>
        <p:txBody>
          <a:bodyPr>
            <a:noAutofit/>
          </a:bodyPr>
          <a:lstStyle/>
          <a:p>
            <a:pPr marL="360363" indent="1588" eaLnBrk="1" hangingPunct="1">
              <a:buFontTx/>
              <a:buNone/>
              <a:defRPr/>
            </a:pPr>
            <a:r>
              <a:rPr lang="uk-UA" sz="2400" b="1" smtClean="0">
                <a:solidFill>
                  <a:srgbClr val="990033"/>
                </a:solidFill>
                <a:effectLst>
                  <a:outerShdw blurRad="38100" dist="38100" dir="2700000" algn="tl">
                    <a:srgbClr val="C0C0C0"/>
                  </a:outerShdw>
                </a:effectLst>
              </a:rPr>
              <a:t>•</a:t>
            </a:r>
            <a:r>
              <a:rPr lang="uk-UA" sz="2400" b="1" smtClean="0">
                <a:solidFill>
                  <a:srgbClr val="663300"/>
                </a:solidFill>
                <a:effectLst>
                  <a:outerShdw blurRad="38100" dist="38100" dir="2700000" algn="tl">
                    <a:srgbClr val="C0C0C0"/>
                  </a:outerShdw>
                </a:effectLst>
              </a:rPr>
              <a:t> </a:t>
            </a:r>
            <a:r>
              <a:rPr lang="uk-UA" sz="2400" b="1" smtClean="0">
                <a:solidFill>
                  <a:srgbClr val="990033"/>
                </a:solidFill>
                <a:effectLst>
                  <a:outerShdw blurRad="38100" dist="38100" dir="2700000" algn="tl">
                    <a:srgbClr val="C0C0C0"/>
                  </a:outerShdw>
                </a:effectLst>
              </a:rPr>
              <a:t>повага </a:t>
            </a:r>
            <a:r>
              <a:rPr lang="uk-UA" sz="2400" b="1" smtClean="0">
                <a:effectLst>
                  <a:outerShdw blurRad="38100" dist="38100" dir="2700000" algn="tl">
                    <a:srgbClr val="C0C0C0"/>
                  </a:outerShdw>
                </a:effectLst>
              </a:rPr>
              <a:t>до особистості;</a:t>
            </a:r>
            <a:endParaRPr lang="en-US" sz="2400" b="1" smtClean="0">
              <a:effectLst>
                <a:outerShdw blurRad="38100" dist="38100" dir="2700000" algn="tl">
                  <a:srgbClr val="C0C0C0"/>
                </a:outerShdw>
              </a:effectLst>
            </a:endParaRPr>
          </a:p>
          <a:p>
            <a:pPr marL="360363" indent="1588" eaLnBrk="1" hangingPunct="1">
              <a:buFontTx/>
              <a:buNone/>
              <a:defRPr/>
            </a:pPr>
            <a:r>
              <a:rPr lang="uk-UA" sz="2400" b="1" smtClean="0">
                <a:solidFill>
                  <a:srgbClr val="990033"/>
                </a:solidFill>
                <a:effectLst>
                  <a:outerShdw blurRad="38100" dist="38100" dir="2700000" algn="tl">
                    <a:srgbClr val="C0C0C0"/>
                  </a:outerShdw>
                </a:effectLst>
              </a:rPr>
              <a:t>• доброзичливість</a:t>
            </a:r>
            <a:r>
              <a:rPr lang="uk-UA" sz="2400" b="1" smtClean="0">
                <a:solidFill>
                  <a:srgbClr val="663300"/>
                </a:solidFill>
                <a:effectLst>
                  <a:outerShdw blurRad="38100" dist="38100" dir="2700000" algn="tl">
                    <a:srgbClr val="C0C0C0"/>
                  </a:outerShdw>
                </a:effectLst>
              </a:rPr>
              <a:t> </a:t>
            </a:r>
            <a:r>
              <a:rPr lang="uk-UA" sz="2400" b="1" smtClean="0">
                <a:effectLst>
                  <a:outerShdw blurRad="38100" dist="38100" dir="2700000" algn="tl">
                    <a:srgbClr val="C0C0C0"/>
                  </a:outerShdw>
                </a:effectLst>
              </a:rPr>
              <a:t>і позитивне ставлення;</a:t>
            </a:r>
            <a:endParaRPr lang="en-US" sz="2400" b="1" smtClean="0">
              <a:effectLst>
                <a:outerShdw blurRad="38100" dist="38100" dir="2700000" algn="tl">
                  <a:srgbClr val="C0C0C0"/>
                </a:outerShdw>
              </a:effectLst>
            </a:endParaRPr>
          </a:p>
          <a:p>
            <a:pPr marL="360363" indent="1588" eaLnBrk="1" hangingPunct="1">
              <a:buFontTx/>
              <a:buNone/>
              <a:defRPr/>
            </a:pPr>
            <a:r>
              <a:rPr lang="uk-UA" sz="2400" b="1" smtClean="0">
                <a:solidFill>
                  <a:srgbClr val="990033"/>
                </a:solidFill>
                <a:effectLst>
                  <a:outerShdw blurRad="38100" dist="38100" dir="2700000" algn="tl">
                    <a:srgbClr val="C0C0C0"/>
                  </a:outerShdw>
                </a:effectLst>
              </a:rPr>
              <a:t>•</a:t>
            </a:r>
            <a:r>
              <a:rPr lang="uk-UA" sz="2400" b="1" smtClean="0">
                <a:solidFill>
                  <a:srgbClr val="663300"/>
                </a:solidFill>
                <a:effectLst>
                  <a:outerShdw blurRad="38100" dist="38100" dir="2700000" algn="tl">
                    <a:srgbClr val="C0C0C0"/>
                  </a:outerShdw>
                </a:effectLst>
              </a:rPr>
              <a:t> </a:t>
            </a:r>
            <a:r>
              <a:rPr lang="uk-UA" sz="2400" b="1" smtClean="0">
                <a:solidFill>
                  <a:srgbClr val="990033"/>
                </a:solidFill>
                <a:effectLst>
                  <a:outerShdw blurRad="38100" dist="38100" dir="2700000" algn="tl">
                    <a:srgbClr val="C0C0C0"/>
                  </a:outerShdw>
                </a:effectLst>
              </a:rPr>
              <a:t>довіра</a:t>
            </a:r>
            <a:r>
              <a:rPr lang="uk-UA" sz="2400" b="1" smtClean="0">
                <a:solidFill>
                  <a:srgbClr val="663300"/>
                </a:solidFill>
                <a:effectLst>
                  <a:outerShdw blurRad="38100" dist="38100" dir="2700000" algn="tl">
                    <a:srgbClr val="C0C0C0"/>
                  </a:outerShdw>
                </a:effectLst>
              </a:rPr>
              <a:t> </a:t>
            </a:r>
            <a:r>
              <a:rPr lang="uk-UA" sz="2400" b="1" smtClean="0">
                <a:effectLst>
                  <a:outerShdw blurRad="38100" dist="38100" dir="2700000" algn="tl">
                    <a:srgbClr val="C0C0C0"/>
                  </a:outerShdw>
                </a:effectLst>
              </a:rPr>
              <a:t>у відносинах, стосунках;</a:t>
            </a:r>
            <a:endParaRPr lang="en-US" sz="2400" b="1" smtClean="0">
              <a:effectLst>
                <a:outerShdw blurRad="38100" dist="38100" dir="2700000" algn="tl">
                  <a:srgbClr val="C0C0C0"/>
                </a:outerShdw>
              </a:effectLst>
            </a:endParaRPr>
          </a:p>
          <a:p>
            <a:pPr marL="360363" indent="1588" eaLnBrk="1" hangingPunct="1">
              <a:buFontTx/>
              <a:buNone/>
              <a:defRPr/>
            </a:pPr>
            <a:r>
              <a:rPr lang="uk-UA" sz="2400" b="1" smtClean="0">
                <a:solidFill>
                  <a:srgbClr val="990033"/>
                </a:solidFill>
                <a:effectLst>
                  <a:outerShdw blurRad="38100" dist="38100" dir="2700000" algn="tl">
                    <a:srgbClr val="C0C0C0"/>
                  </a:outerShdw>
                </a:effectLst>
              </a:rPr>
              <a:t>• </a:t>
            </a:r>
            <a:r>
              <a:rPr lang="uk-UA" sz="2400" b="1" smtClean="0">
                <a:effectLst>
                  <a:outerShdw blurRad="38100" dist="38100" dir="2700000" algn="tl">
                    <a:srgbClr val="C0C0C0"/>
                  </a:outerShdw>
                </a:effectLst>
              </a:rPr>
              <a:t>діалог - </a:t>
            </a:r>
            <a:r>
              <a:rPr lang="uk-UA" sz="2400" b="1" smtClean="0">
                <a:solidFill>
                  <a:srgbClr val="990033"/>
                </a:solidFill>
                <a:effectLst>
                  <a:outerShdw blurRad="38100" dist="38100" dir="2700000" algn="tl">
                    <a:srgbClr val="C0C0C0"/>
                  </a:outerShdw>
                </a:effectLst>
              </a:rPr>
              <a:t>взаємодія</a:t>
            </a:r>
            <a:r>
              <a:rPr lang="uk-UA" sz="2400" b="1" smtClean="0">
                <a:solidFill>
                  <a:srgbClr val="663300"/>
                </a:solidFill>
                <a:effectLst>
                  <a:outerShdw blurRad="38100" dist="38100" dir="2700000" algn="tl">
                    <a:srgbClr val="C0C0C0"/>
                  </a:outerShdw>
                </a:effectLst>
              </a:rPr>
              <a:t> </a:t>
            </a:r>
            <a:r>
              <a:rPr lang="uk-UA" sz="2400" b="1" smtClean="0">
                <a:effectLst>
                  <a:outerShdw blurRad="38100" dist="38100" dir="2700000" algn="tl">
                    <a:srgbClr val="C0C0C0"/>
                  </a:outerShdw>
                </a:effectLst>
              </a:rPr>
              <a:t>- взаємоповага;</a:t>
            </a:r>
          </a:p>
          <a:p>
            <a:pPr marL="360363" indent="1588" eaLnBrk="1" hangingPunct="1">
              <a:lnSpc>
                <a:spcPts val="4400"/>
              </a:lnSpc>
              <a:spcBef>
                <a:spcPct val="0"/>
              </a:spcBef>
              <a:buFontTx/>
              <a:buNone/>
              <a:defRPr/>
            </a:pPr>
            <a:r>
              <a:rPr lang="uk-UA" sz="2400" b="1" smtClean="0">
                <a:solidFill>
                  <a:srgbClr val="990033"/>
                </a:solidFill>
                <a:effectLst>
                  <a:outerShdw blurRad="38100" dist="38100" dir="2700000" algn="tl">
                    <a:srgbClr val="C0C0C0"/>
                  </a:outerShdw>
                </a:effectLst>
              </a:rPr>
              <a:t>•</a:t>
            </a:r>
            <a:r>
              <a:rPr lang="uk-UA" sz="2400" b="1" smtClean="0">
                <a:solidFill>
                  <a:srgbClr val="663300"/>
                </a:solidFill>
                <a:effectLst>
                  <a:outerShdw blurRad="38100" dist="38100" dir="2700000" algn="tl">
                    <a:srgbClr val="C0C0C0"/>
                  </a:outerShdw>
                </a:effectLst>
              </a:rPr>
              <a:t> </a:t>
            </a:r>
            <a:r>
              <a:rPr lang="uk-UA" sz="2400" b="1" smtClean="0">
                <a:effectLst>
                  <a:outerShdw blurRad="38100" dist="38100" dir="2700000" algn="tl">
                    <a:srgbClr val="C0C0C0"/>
                  </a:outerShdw>
                </a:effectLst>
              </a:rPr>
              <a:t>розподілене лідерство (</a:t>
            </a:r>
            <a:r>
              <a:rPr lang="uk-UA" sz="2400" b="1" i="1" smtClean="0">
                <a:effectLst>
                  <a:outerShdw blurRad="38100" dist="38100" dir="2700000" algn="tl">
                    <a:srgbClr val="C0C0C0"/>
                  </a:outerShdw>
                </a:effectLst>
              </a:rPr>
              <a:t>проактивність, </a:t>
            </a:r>
            <a:r>
              <a:rPr lang="uk-UA" sz="2400" b="1" i="1" smtClean="0">
                <a:solidFill>
                  <a:srgbClr val="990033"/>
                </a:solidFill>
                <a:effectLst>
                  <a:outerShdw blurRad="38100" dist="38100" dir="2700000" algn="tl">
                    <a:srgbClr val="C0C0C0"/>
                  </a:outerShdw>
                </a:effectLst>
              </a:rPr>
              <a:t>право вибору  </a:t>
            </a:r>
            <a:r>
              <a:rPr lang="uk-UA" sz="2400" b="1" i="1" smtClean="0">
                <a:effectLst>
                  <a:outerShdw blurRad="38100" dist="38100" dir="2700000" algn="tl">
                    <a:srgbClr val="C0C0C0"/>
                  </a:outerShdw>
                </a:effectLst>
              </a:rPr>
              <a:t>та</a:t>
            </a:r>
            <a:r>
              <a:rPr lang="uk-UA" sz="2400" b="1" i="1" smtClean="0">
                <a:solidFill>
                  <a:srgbClr val="663300"/>
                </a:solidFill>
                <a:effectLst>
                  <a:outerShdw blurRad="38100" dist="38100" dir="2700000" algn="tl">
                    <a:srgbClr val="C0C0C0"/>
                  </a:outerShdw>
                </a:effectLst>
              </a:rPr>
              <a:t> </a:t>
            </a:r>
            <a:r>
              <a:rPr lang="uk-UA" sz="2400" b="1" i="1" smtClean="0">
                <a:solidFill>
                  <a:srgbClr val="990033"/>
                </a:solidFill>
                <a:effectLst>
                  <a:outerShdw blurRad="38100" dist="38100" dir="2700000" algn="tl">
                    <a:srgbClr val="C0C0C0"/>
                  </a:outerShdw>
                </a:effectLst>
              </a:rPr>
              <a:t>відповідальність </a:t>
            </a:r>
            <a:r>
              <a:rPr lang="uk-UA" sz="2400" b="1" i="1" smtClean="0">
                <a:effectLst>
                  <a:outerShdw blurRad="38100" dist="38100" dir="2700000" algn="tl">
                    <a:srgbClr val="C0C0C0"/>
                  </a:outerShdw>
                </a:effectLst>
              </a:rPr>
              <a:t>за нього, горизонтальність зв'язків</a:t>
            </a:r>
            <a:r>
              <a:rPr lang="uk-UA" sz="2400" b="1" smtClean="0">
                <a:effectLst>
                  <a:outerShdw blurRad="38100" dist="38100" dir="2700000" algn="tl">
                    <a:srgbClr val="C0C0C0"/>
                  </a:outerShdw>
                </a:effectLst>
              </a:rPr>
              <a:t>);</a:t>
            </a:r>
            <a:endParaRPr lang="en-US" sz="2400" b="1" smtClean="0">
              <a:effectLst>
                <a:outerShdw blurRad="38100" dist="38100" dir="2700000" algn="tl">
                  <a:srgbClr val="C0C0C0"/>
                </a:outerShdw>
              </a:effectLst>
            </a:endParaRPr>
          </a:p>
          <a:p>
            <a:pPr marL="360363" indent="1588" eaLnBrk="1" hangingPunct="1">
              <a:lnSpc>
                <a:spcPts val="4400"/>
              </a:lnSpc>
              <a:spcBef>
                <a:spcPct val="0"/>
              </a:spcBef>
              <a:buFontTx/>
              <a:buNone/>
              <a:defRPr/>
            </a:pPr>
            <a:r>
              <a:rPr lang="uk-UA" sz="2400" b="1" smtClean="0">
                <a:solidFill>
                  <a:srgbClr val="990033"/>
                </a:solidFill>
                <a:effectLst>
                  <a:outerShdw blurRad="38100" dist="38100" dir="2700000" algn="tl">
                    <a:srgbClr val="C0C0C0"/>
                  </a:outerShdw>
                </a:effectLst>
              </a:rPr>
              <a:t>•</a:t>
            </a:r>
            <a:r>
              <a:rPr lang="uk-UA" sz="2400" b="1" smtClean="0">
                <a:effectLst>
                  <a:outerShdw blurRad="38100" dist="38100" dir="2700000" algn="tl">
                    <a:srgbClr val="C0C0C0"/>
                  </a:outerShdw>
                </a:effectLst>
              </a:rPr>
              <a:t> принципи соціального партнерства (</a:t>
            </a:r>
            <a:r>
              <a:rPr lang="uk-UA" sz="2400" b="1" i="1" smtClean="0">
                <a:solidFill>
                  <a:srgbClr val="990033"/>
                </a:solidFill>
                <a:effectLst>
                  <a:outerShdw blurRad="38100" dist="38100" dir="2700000" algn="tl">
                    <a:srgbClr val="C0C0C0"/>
                  </a:outerShdw>
                </a:effectLst>
              </a:rPr>
              <a:t>рівність</a:t>
            </a:r>
            <a:r>
              <a:rPr lang="uk-UA" sz="2400" b="1" i="1" smtClean="0">
                <a:solidFill>
                  <a:srgbClr val="663300"/>
                </a:solidFill>
                <a:effectLst>
                  <a:outerShdw blurRad="38100" dist="38100" dir="2700000" algn="tl">
                    <a:srgbClr val="C0C0C0"/>
                  </a:outerShdw>
                </a:effectLst>
              </a:rPr>
              <a:t> </a:t>
            </a:r>
            <a:r>
              <a:rPr lang="uk-UA" sz="2400" b="1" i="1" smtClean="0">
                <a:effectLst>
                  <a:outerShdw blurRad="38100" dist="38100" dir="2700000" algn="tl">
                    <a:srgbClr val="C0C0C0"/>
                  </a:outerShdw>
                </a:effectLst>
              </a:rPr>
              <a:t>сторін, </a:t>
            </a:r>
            <a:r>
              <a:rPr lang="uk-UA" sz="2400" b="1" i="1" smtClean="0">
                <a:solidFill>
                  <a:srgbClr val="990033"/>
                </a:solidFill>
                <a:effectLst>
                  <a:outerShdw blurRad="38100" dist="38100" dir="2700000" algn="tl">
                    <a:srgbClr val="C0C0C0"/>
                  </a:outerShdw>
                </a:effectLst>
              </a:rPr>
              <a:t>добровільність </a:t>
            </a:r>
            <a:r>
              <a:rPr lang="uk-UA" sz="2400" b="1" i="1" smtClean="0">
                <a:effectLst>
                  <a:outerShdw blurRad="38100" dist="38100" dir="2700000" algn="tl">
                    <a:srgbClr val="C0C0C0"/>
                  </a:outerShdw>
                </a:effectLst>
              </a:rPr>
              <a:t>прийняття зобов'язань,   </a:t>
            </a:r>
            <a:r>
              <a:rPr lang="uk-UA" sz="2400" b="1" i="1" smtClean="0">
                <a:solidFill>
                  <a:srgbClr val="990033"/>
                </a:solidFill>
                <a:effectLst>
                  <a:outerShdw blurRad="38100" dist="38100" dir="2700000" algn="tl">
                    <a:srgbClr val="C0C0C0"/>
                  </a:outerShdw>
                </a:effectLst>
              </a:rPr>
              <a:t>обов'язковість</a:t>
            </a:r>
            <a:r>
              <a:rPr lang="uk-UA" sz="2400" b="1" i="1" smtClean="0">
                <a:solidFill>
                  <a:srgbClr val="663300"/>
                </a:solidFill>
                <a:effectLst>
                  <a:outerShdw blurRad="38100" dist="38100" dir="2700000" algn="tl">
                    <a:srgbClr val="C0C0C0"/>
                  </a:outerShdw>
                </a:effectLst>
              </a:rPr>
              <a:t>  </a:t>
            </a:r>
            <a:r>
              <a:rPr lang="uk-UA" sz="2400" b="1" i="1" smtClean="0">
                <a:effectLst>
                  <a:outerShdw blurRad="38100" dist="38100" dir="2700000" algn="tl">
                    <a:srgbClr val="C0C0C0"/>
                  </a:outerShdw>
                </a:effectLst>
              </a:rPr>
              <a:t>виконання домовленостей</a:t>
            </a:r>
            <a:r>
              <a:rPr lang="uk-UA" sz="2400" b="1" smtClean="0">
                <a:effectLst>
                  <a:outerShdw blurRad="38100" dist="38100" dir="2700000" algn="tl">
                    <a:srgbClr val="C0C0C0"/>
                  </a:outerShdw>
                </a:effectLst>
              </a:rPr>
              <a:t>).</a:t>
            </a:r>
            <a:endParaRPr lang="en-US" sz="2400" b="1" smtClean="0">
              <a:effectLst>
                <a:outerShdw blurRad="38100" dist="38100" dir="2700000" algn="tl">
                  <a:srgbClr val="C0C0C0"/>
                </a:outerShdw>
              </a:effectLst>
            </a:endParaRPr>
          </a:p>
          <a:p>
            <a:pPr marL="360363" indent="1588" eaLnBrk="1" hangingPunct="1">
              <a:buFontTx/>
              <a:buNone/>
              <a:defRPr/>
            </a:pPr>
            <a:endParaRPr lang="uk-UA" sz="2400" b="1" smtClean="0">
              <a:solidFill>
                <a:srgbClr val="663300"/>
              </a:solidFill>
              <a:effectLst>
                <a:outerShdw blurRad="38100" dist="38100" dir="2700000" algn="tl">
                  <a:srgbClr val="C0C0C0"/>
                </a:outerShdw>
              </a:effectLst>
            </a:endParaRPr>
          </a:p>
        </p:txBody>
      </p:sp>
      <p:pic>
        <p:nvPicPr>
          <p:cNvPr id="94211" name="Picture 5" descr="Сообщество"/>
          <p:cNvPicPr>
            <a:picLocks noChangeAspect="1" noChangeArrowheads="1"/>
          </p:cNvPicPr>
          <p:nvPr/>
        </p:nvPicPr>
        <p:blipFill>
          <a:blip r:embed="rId2"/>
          <a:srcRect/>
          <a:stretch>
            <a:fillRect/>
          </a:stretch>
        </p:blipFill>
        <p:spPr bwMode="auto">
          <a:xfrm>
            <a:off x="7019925" y="1916113"/>
            <a:ext cx="18954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8" descr="Результат пошуку зображень за запитом &quot;фони для презентацій&quot;"/>
          <p:cNvPicPr>
            <a:picLocks noChangeAspect="1" noChangeArrowheads="1"/>
          </p:cNvPicPr>
          <p:nvPr/>
        </p:nvPicPr>
        <p:blipFill>
          <a:blip r:embed="rId2"/>
          <a:srcRect/>
          <a:stretch>
            <a:fillRect/>
          </a:stretch>
        </p:blipFill>
        <p:spPr bwMode="auto">
          <a:xfrm>
            <a:off x="0" y="0"/>
            <a:ext cx="9177338" cy="7550150"/>
          </a:xfrm>
          <a:prstGeom prst="rect">
            <a:avLst/>
          </a:prstGeom>
          <a:noFill/>
          <a:ln w="9525">
            <a:noFill/>
            <a:miter lim="800000"/>
            <a:headEnd/>
            <a:tailEnd/>
          </a:ln>
        </p:spPr>
      </p:pic>
      <p:sp>
        <p:nvSpPr>
          <p:cNvPr id="4099" name="Заголовок 1"/>
          <p:cNvSpPr>
            <a:spLocks noGrp="1"/>
          </p:cNvSpPr>
          <p:nvPr>
            <p:ph type="title"/>
          </p:nvPr>
        </p:nvSpPr>
        <p:spPr>
          <a:xfrm>
            <a:off x="395288" y="0"/>
            <a:ext cx="8077200" cy="1474788"/>
          </a:xfrm>
        </p:spPr>
        <p:txBody>
          <a:bodyPr wrap="square" lIns="91440" tIns="45720" rIns="91440" bIns="45720" numCol="1" anchorCtr="0" compatLnSpc="1">
            <a:prstTxWarp prst="textNoShape">
              <a:avLst/>
            </a:prstTxWarp>
            <a:normAutofit fontScale="90000"/>
          </a:bodyPr>
          <a:lstStyle/>
          <a:p>
            <a:pPr algn="ctr" eaLnBrk="1" hangingPunct="1">
              <a:defRPr/>
            </a:pPr>
            <a: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t/>
            </a:r>
            <a:b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br>
            <a: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t/>
            </a:r>
            <a:b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br>
            <a: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t/>
            </a:r>
            <a:b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br>
            <a: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t/>
            </a:r>
            <a:b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br>
            <a: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t/>
            </a:r>
            <a:b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br>
            <a: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t/>
            </a:r>
            <a:b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br>
            <a: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t/>
            </a:r>
            <a:br>
              <a:rPr lang="ru-RU" sz="2800" i="1" smtClean="0">
                <a:solidFill>
                  <a:srgbClr val="002060"/>
                </a:solidFill>
                <a:effectLst>
                  <a:outerShdw blurRad="38100" dist="38100" dir="2700000" algn="tl">
                    <a:srgbClr val="000000"/>
                  </a:outerShdw>
                </a:effectLst>
                <a:latin typeface="Times New Roman" pitchFamily="18" charset="0"/>
                <a:ea typeface="Aparajita"/>
                <a:cs typeface="Aparajita"/>
              </a:rPr>
            </a:br>
            <a:endParaRPr lang="uk-UA" sz="2800" i="1" smtClean="0">
              <a:solidFill>
                <a:srgbClr val="990033"/>
              </a:solidFill>
              <a:effectLst>
                <a:outerShdw blurRad="38100" dist="38100" dir="2700000" algn="tl">
                  <a:srgbClr val="000000"/>
                </a:outerShdw>
              </a:effectLst>
              <a:latin typeface="Broadway" pitchFamily="82" charset="0"/>
            </a:endParaRPr>
          </a:p>
        </p:txBody>
      </p:sp>
      <p:sp>
        <p:nvSpPr>
          <p:cNvPr id="4" name="Прямоугольник 3"/>
          <p:cNvSpPr/>
          <p:nvPr/>
        </p:nvSpPr>
        <p:spPr>
          <a:xfrm>
            <a:off x="6248400" y="1635125"/>
            <a:ext cx="2452688" cy="630238"/>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uk-UA" sz="1600" b="1" dirty="0" err="1">
                <a:solidFill>
                  <a:prstClr val="black"/>
                </a:solidFill>
              </a:rPr>
              <a:t>Інформаційно</a:t>
            </a:r>
            <a:r>
              <a:rPr lang="uk-UA" sz="1600" b="1" dirty="0">
                <a:solidFill>
                  <a:prstClr val="black"/>
                </a:solidFill>
              </a:rPr>
              <a:t> - компетентний</a:t>
            </a:r>
          </a:p>
        </p:txBody>
      </p:sp>
      <p:cxnSp>
        <p:nvCxnSpPr>
          <p:cNvPr id="7" name="Прямая со стрелкой 6"/>
          <p:cNvCxnSpPr/>
          <p:nvPr/>
        </p:nvCxnSpPr>
        <p:spPr>
          <a:xfrm>
            <a:off x="3027363" y="25146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a:off x="3027363" y="1884363"/>
            <a:ext cx="66198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p:nvPr/>
        </p:nvCxnSpPr>
        <p:spPr>
          <a:xfrm>
            <a:off x="3027363" y="32004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p:cNvCxnSpPr/>
          <p:nvPr/>
        </p:nvCxnSpPr>
        <p:spPr>
          <a:xfrm>
            <a:off x="3027363" y="37338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Прямая со стрелкой 20"/>
          <p:cNvCxnSpPr/>
          <p:nvPr/>
        </p:nvCxnSpPr>
        <p:spPr>
          <a:xfrm>
            <a:off x="3021013" y="44196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Прямая со стрелкой 21"/>
          <p:cNvCxnSpPr/>
          <p:nvPr/>
        </p:nvCxnSpPr>
        <p:spPr>
          <a:xfrm>
            <a:off x="3021013" y="50292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Прямая со стрелкой 22"/>
          <p:cNvCxnSpPr/>
          <p:nvPr/>
        </p:nvCxnSpPr>
        <p:spPr>
          <a:xfrm>
            <a:off x="3033713" y="56388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p:cNvCxnSpPr/>
          <p:nvPr/>
        </p:nvCxnSpPr>
        <p:spPr>
          <a:xfrm>
            <a:off x="5389563" y="1884363"/>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Прямая со стрелкой 24"/>
          <p:cNvCxnSpPr/>
          <p:nvPr/>
        </p:nvCxnSpPr>
        <p:spPr>
          <a:xfrm>
            <a:off x="5389563" y="2500313"/>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Прямая со стрелкой 25"/>
          <p:cNvCxnSpPr/>
          <p:nvPr/>
        </p:nvCxnSpPr>
        <p:spPr>
          <a:xfrm>
            <a:off x="5389563" y="311785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Прямая со стрелкой 26"/>
          <p:cNvCxnSpPr/>
          <p:nvPr/>
        </p:nvCxnSpPr>
        <p:spPr>
          <a:xfrm>
            <a:off x="5403850" y="3671888"/>
            <a:ext cx="8588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Прямая со стрелкой 27"/>
          <p:cNvCxnSpPr/>
          <p:nvPr/>
        </p:nvCxnSpPr>
        <p:spPr>
          <a:xfrm>
            <a:off x="5403850" y="4419600"/>
            <a:ext cx="8588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Прямая со стрелкой 28"/>
          <p:cNvCxnSpPr/>
          <p:nvPr/>
        </p:nvCxnSpPr>
        <p:spPr>
          <a:xfrm>
            <a:off x="5403850" y="5029200"/>
            <a:ext cx="8588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Прямая со стрелкой 29"/>
          <p:cNvCxnSpPr/>
          <p:nvPr/>
        </p:nvCxnSpPr>
        <p:spPr>
          <a:xfrm>
            <a:off x="5403850" y="5611813"/>
            <a:ext cx="8588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 name="Прямоугольник 31"/>
          <p:cNvSpPr/>
          <p:nvPr/>
        </p:nvSpPr>
        <p:spPr>
          <a:xfrm>
            <a:off x="6248400" y="2265363"/>
            <a:ext cx="2452688" cy="636587"/>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prstClr val="black"/>
                </a:solidFill>
              </a:rPr>
              <a:t>Громадянин</a:t>
            </a:r>
          </a:p>
        </p:txBody>
      </p:sp>
      <p:sp>
        <p:nvSpPr>
          <p:cNvPr id="33" name="Прямоугольник 32"/>
          <p:cNvSpPr/>
          <p:nvPr/>
        </p:nvSpPr>
        <p:spPr>
          <a:xfrm>
            <a:off x="6248400" y="2901950"/>
            <a:ext cx="2452688" cy="5889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prstClr val="black"/>
                </a:solidFill>
              </a:rPr>
              <a:t>Гуманіст</a:t>
            </a:r>
          </a:p>
        </p:txBody>
      </p:sp>
      <p:sp>
        <p:nvSpPr>
          <p:cNvPr id="34" name="Прямоугольник 33"/>
          <p:cNvSpPr/>
          <p:nvPr/>
        </p:nvSpPr>
        <p:spPr>
          <a:xfrm>
            <a:off x="6248400" y="3490913"/>
            <a:ext cx="2452688" cy="679450"/>
          </a:xfrm>
          <a:prstGeom prst="rect">
            <a:avLst/>
          </a:prstGeom>
          <a:ln w="19050">
            <a:solidFill>
              <a:srgbClr val="002060"/>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uk-UA" b="1" dirty="0">
                <a:solidFill>
                  <a:prstClr val="black"/>
                </a:solidFill>
              </a:rPr>
              <a:t>Цінитель краси</a:t>
            </a:r>
          </a:p>
        </p:txBody>
      </p:sp>
      <p:sp>
        <p:nvSpPr>
          <p:cNvPr id="35" name="Прямоугольник 34"/>
          <p:cNvSpPr/>
          <p:nvPr/>
        </p:nvSpPr>
        <p:spPr>
          <a:xfrm>
            <a:off x="6262688" y="4170363"/>
            <a:ext cx="2438400" cy="609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b="1" dirty="0">
                <a:solidFill>
                  <a:prstClr val="black"/>
                </a:solidFill>
              </a:rPr>
              <a:t>Дослідник</a:t>
            </a:r>
          </a:p>
        </p:txBody>
      </p:sp>
      <p:sp>
        <p:nvSpPr>
          <p:cNvPr id="36" name="Прямоугольник 35"/>
          <p:cNvSpPr/>
          <p:nvPr/>
        </p:nvSpPr>
        <p:spPr>
          <a:xfrm>
            <a:off x="6262688" y="4779963"/>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prstClr val="black"/>
                </a:solidFill>
              </a:rPr>
              <a:t>Культурний</a:t>
            </a:r>
          </a:p>
        </p:txBody>
      </p:sp>
      <p:sp>
        <p:nvSpPr>
          <p:cNvPr id="37" name="Прямоугольник 36"/>
          <p:cNvSpPr/>
          <p:nvPr/>
        </p:nvSpPr>
        <p:spPr>
          <a:xfrm>
            <a:off x="6262688" y="5389563"/>
            <a:ext cx="2438400" cy="63023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uk-UA" b="1" dirty="0">
                <a:solidFill>
                  <a:prstClr val="black"/>
                </a:solidFill>
              </a:rPr>
              <a:t>Здоровий</a:t>
            </a:r>
          </a:p>
        </p:txBody>
      </p:sp>
      <p:sp>
        <p:nvSpPr>
          <p:cNvPr id="38" name="Прямоугольник 37"/>
          <p:cNvSpPr/>
          <p:nvPr/>
        </p:nvSpPr>
        <p:spPr>
          <a:xfrm>
            <a:off x="6273800" y="1635125"/>
            <a:ext cx="2452688" cy="630238"/>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uk-UA" sz="2000" b="1">
                <a:solidFill>
                  <a:srgbClr val="000000"/>
                </a:solidFill>
                <a:latin typeface="Times New Roman" pitchFamily="18" charset="0"/>
              </a:rPr>
              <a:t>Інформаційно - компетентний</a:t>
            </a:r>
          </a:p>
        </p:txBody>
      </p:sp>
      <p:cxnSp>
        <p:nvCxnSpPr>
          <p:cNvPr id="39" name="Прямая со стрелкой 38"/>
          <p:cNvCxnSpPr/>
          <p:nvPr/>
        </p:nvCxnSpPr>
        <p:spPr>
          <a:xfrm>
            <a:off x="3052763" y="25146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Прямая со стрелкой 39"/>
          <p:cNvCxnSpPr/>
          <p:nvPr/>
        </p:nvCxnSpPr>
        <p:spPr>
          <a:xfrm>
            <a:off x="3052763" y="1884363"/>
            <a:ext cx="66198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Прямая со стрелкой 40"/>
          <p:cNvCxnSpPr/>
          <p:nvPr/>
        </p:nvCxnSpPr>
        <p:spPr>
          <a:xfrm>
            <a:off x="3052763" y="32004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Прямая со стрелкой 41"/>
          <p:cNvCxnSpPr/>
          <p:nvPr/>
        </p:nvCxnSpPr>
        <p:spPr>
          <a:xfrm>
            <a:off x="3052763" y="37338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Прямая со стрелкой 42"/>
          <p:cNvCxnSpPr/>
          <p:nvPr/>
        </p:nvCxnSpPr>
        <p:spPr>
          <a:xfrm>
            <a:off x="3046413" y="44196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Прямая со стрелкой 43"/>
          <p:cNvCxnSpPr/>
          <p:nvPr/>
        </p:nvCxnSpPr>
        <p:spPr>
          <a:xfrm>
            <a:off x="3046413" y="50292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Прямая со стрелкой 44"/>
          <p:cNvCxnSpPr/>
          <p:nvPr/>
        </p:nvCxnSpPr>
        <p:spPr>
          <a:xfrm>
            <a:off x="3059113" y="5638800"/>
            <a:ext cx="8588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Прямоугольник 45"/>
          <p:cNvSpPr/>
          <p:nvPr/>
        </p:nvSpPr>
        <p:spPr>
          <a:xfrm>
            <a:off x="6273800" y="2265363"/>
            <a:ext cx="2452688" cy="636587"/>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prstClr val="black"/>
                </a:solidFill>
              </a:rPr>
              <a:t>Громадянин</a:t>
            </a:r>
          </a:p>
        </p:txBody>
      </p:sp>
      <p:sp>
        <p:nvSpPr>
          <p:cNvPr id="47" name="Прямоугольник 46"/>
          <p:cNvSpPr/>
          <p:nvPr/>
        </p:nvSpPr>
        <p:spPr>
          <a:xfrm>
            <a:off x="6273800" y="2901950"/>
            <a:ext cx="2452688" cy="5889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prstClr val="black"/>
                </a:solidFill>
              </a:rPr>
              <a:t>Гуманіст</a:t>
            </a:r>
          </a:p>
        </p:txBody>
      </p:sp>
      <p:sp>
        <p:nvSpPr>
          <p:cNvPr id="48" name="Прямоугольник 47"/>
          <p:cNvSpPr/>
          <p:nvPr/>
        </p:nvSpPr>
        <p:spPr>
          <a:xfrm>
            <a:off x="6273800" y="3490913"/>
            <a:ext cx="2452688" cy="679450"/>
          </a:xfrm>
          <a:prstGeom prst="rect">
            <a:avLst/>
          </a:prstGeom>
          <a:ln w="19050">
            <a:solidFill>
              <a:srgbClr val="002060"/>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uk-UA" b="1" dirty="0">
                <a:solidFill>
                  <a:prstClr val="black"/>
                </a:solidFill>
              </a:rPr>
              <a:t>Цінитель краси</a:t>
            </a:r>
          </a:p>
        </p:txBody>
      </p:sp>
      <p:sp>
        <p:nvSpPr>
          <p:cNvPr id="49" name="Прямоугольник 48"/>
          <p:cNvSpPr/>
          <p:nvPr/>
        </p:nvSpPr>
        <p:spPr>
          <a:xfrm>
            <a:off x="6288088" y="4170363"/>
            <a:ext cx="2438400" cy="609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b="1" dirty="0">
                <a:solidFill>
                  <a:prstClr val="black"/>
                </a:solidFill>
              </a:rPr>
              <a:t>Дослідник</a:t>
            </a:r>
          </a:p>
        </p:txBody>
      </p:sp>
      <p:sp>
        <p:nvSpPr>
          <p:cNvPr id="50" name="Прямоугольник 49"/>
          <p:cNvSpPr/>
          <p:nvPr/>
        </p:nvSpPr>
        <p:spPr>
          <a:xfrm>
            <a:off x="6288088" y="4779963"/>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prstClr val="black"/>
                </a:solidFill>
              </a:rPr>
              <a:t>Культурний</a:t>
            </a:r>
          </a:p>
        </p:txBody>
      </p:sp>
      <p:sp>
        <p:nvSpPr>
          <p:cNvPr id="51" name="Прямоугольник 50"/>
          <p:cNvSpPr/>
          <p:nvPr/>
        </p:nvSpPr>
        <p:spPr>
          <a:xfrm>
            <a:off x="6288088" y="5389563"/>
            <a:ext cx="2438400" cy="63023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uk-UA" b="1" dirty="0">
                <a:solidFill>
                  <a:prstClr val="black"/>
                </a:solidFill>
              </a:rPr>
              <a:t>Здоровий</a:t>
            </a:r>
          </a:p>
        </p:txBody>
      </p:sp>
      <p:pic>
        <p:nvPicPr>
          <p:cNvPr id="95270" name="Picture 6" descr="Результат пошуку зображень за запитом &quot;картинка учителя&quot;"/>
          <p:cNvPicPr>
            <a:picLocks noChangeAspect="1" noChangeArrowheads="1"/>
          </p:cNvPicPr>
          <p:nvPr/>
        </p:nvPicPr>
        <p:blipFill>
          <a:blip r:embed="rId3">
            <a:lum bright="-20000" contrast="-10000"/>
          </a:blip>
          <a:srcRect/>
          <a:stretch>
            <a:fillRect/>
          </a:stretch>
        </p:blipFill>
        <p:spPr bwMode="auto">
          <a:xfrm>
            <a:off x="3708400" y="1412875"/>
            <a:ext cx="3043238" cy="4448175"/>
          </a:xfrm>
          <a:prstGeom prst="rect">
            <a:avLst/>
          </a:prstGeom>
          <a:noFill/>
          <a:ln w="9525">
            <a:noFill/>
            <a:miter lim="800000"/>
            <a:headEnd/>
            <a:tailEnd/>
          </a:ln>
        </p:spPr>
      </p:pic>
      <p:sp>
        <p:nvSpPr>
          <p:cNvPr id="52" name="Прямоугольник 51"/>
          <p:cNvSpPr/>
          <p:nvPr/>
        </p:nvSpPr>
        <p:spPr>
          <a:xfrm>
            <a:off x="381000" y="1554163"/>
            <a:ext cx="2571750" cy="630237"/>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uk-UA" b="1" dirty="0">
                <a:solidFill>
                  <a:prstClr val="black"/>
                </a:solidFill>
              </a:rPr>
              <a:t>Інформаційна сфера</a:t>
            </a:r>
          </a:p>
        </p:txBody>
      </p:sp>
      <p:sp>
        <p:nvSpPr>
          <p:cNvPr id="53" name="Прямоугольник 52"/>
          <p:cNvSpPr/>
          <p:nvPr/>
        </p:nvSpPr>
        <p:spPr>
          <a:xfrm>
            <a:off x="381000" y="2184400"/>
            <a:ext cx="2571750" cy="63658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err="1">
                <a:solidFill>
                  <a:prstClr val="black"/>
                </a:solidFill>
              </a:rPr>
              <a:t>Громадянсько</a:t>
            </a:r>
            <a:r>
              <a:rPr lang="uk-UA" b="1" dirty="0">
                <a:solidFill>
                  <a:prstClr val="black"/>
                </a:solidFill>
              </a:rPr>
              <a:t> – правова сфера</a:t>
            </a:r>
          </a:p>
        </p:txBody>
      </p:sp>
      <p:sp>
        <p:nvSpPr>
          <p:cNvPr id="54" name="Прямоугольник 53"/>
          <p:cNvSpPr/>
          <p:nvPr/>
        </p:nvSpPr>
        <p:spPr>
          <a:xfrm>
            <a:off x="381000" y="2820988"/>
            <a:ext cx="2571750" cy="5889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prstClr val="black"/>
                </a:solidFill>
              </a:rPr>
              <a:t>Гуманістична сфера</a:t>
            </a:r>
          </a:p>
        </p:txBody>
      </p:sp>
      <p:sp>
        <p:nvSpPr>
          <p:cNvPr id="55" name="Прямоугольник 54"/>
          <p:cNvSpPr/>
          <p:nvPr/>
        </p:nvSpPr>
        <p:spPr>
          <a:xfrm>
            <a:off x="381000" y="3409950"/>
            <a:ext cx="2571750" cy="679450"/>
          </a:xfrm>
          <a:prstGeom prst="rect">
            <a:avLst/>
          </a:prstGeom>
          <a:ln w="19050">
            <a:solidFill>
              <a:srgbClr val="002060"/>
            </a:soli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uk-UA" b="1" dirty="0">
                <a:solidFill>
                  <a:prstClr val="black"/>
                </a:solidFill>
              </a:rPr>
              <a:t>Художньо – естетична сфера</a:t>
            </a:r>
          </a:p>
        </p:txBody>
      </p:sp>
      <p:sp>
        <p:nvSpPr>
          <p:cNvPr id="56" name="Прямоугольник 55"/>
          <p:cNvSpPr/>
          <p:nvPr/>
        </p:nvSpPr>
        <p:spPr>
          <a:xfrm>
            <a:off x="395288" y="4076700"/>
            <a:ext cx="2557462" cy="609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2000" b="1">
                <a:solidFill>
                  <a:srgbClr val="000000"/>
                </a:solidFill>
                <a:latin typeface="Times New Roman" pitchFamily="18" charset="0"/>
              </a:rPr>
              <a:t>Науково – пізнавальна сфера</a:t>
            </a:r>
            <a:r>
              <a:rPr lang="uk-UA" sz="1600" b="1">
                <a:solidFill>
                  <a:srgbClr val="000000"/>
                </a:solidFill>
              </a:rPr>
              <a:t> </a:t>
            </a:r>
          </a:p>
        </p:txBody>
      </p:sp>
      <p:sp>
        <p:nvSpPr>
          <p:cNvPr id="57" name="Прямоугольник 56"/>
          <p:cNvSpPr/>
          <p:nvPr/>
        </p:nvSpPr>
        <p:spPr>
          <a:xfrm>
            <a:off x="395288" y="4699000"/>
            <a:ext cx="2557462"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prstClr val="black"/>
                </a:solidFill>
              </a:rPr>
              <a:t>Культурна сфера</a:t>
            </a:r>
          </a:p>
        </p:txBody>
      </p:sp>
      <p:sp>
        <p:nvSpPr>
          <p:cNvPr id="58" name="Прямоугольник 57"/>
          <p:cNvSpPr/>
          <p:nvPr/>
        </p:nvSpPr>
        <p:spPr>
          <a:xfrm>
            <a:off x="395288" y="5308600"/>
            <a:ext cx="2557462" cy="6302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uk-UA" b="1" dirty="0" err="1">
                <a:solidFill>
                  <a:prstClr val="black"/>
                </a:solidFill>
              </a:rPr>
              <a:t>Здоров</a:t>
            </a:r>
            <a:r>
              <a:rPr lang="uk-UA" b="1" dirty="0" err="1">
                <a:solidFill>
                  <a:prstClr val="black"/>
                </a:solidFill>
                <a:latin typeface="Arial"/>
                <a:cs typeface="Arial"/>
              </a:rPr>
              <a:t>'</a:t>
            </a:r>
            <a:r>
              <a:rPr lang="uk-UA" b="1" dirty="0" err="1">
                <a:solidFill>
                  <a:prstClr val="black"/>
                </a:solidFill>
              </a:rPr>
              <a:t>язбері-гаюча</a:t>
            </a:r>
            <a:r>
              <a:rPr lang="uk-UA" b="1" dirty="0">
                <a:solidFill>
                  <a:prstClr val="black"/>
                </a:solidFill>
              </a:rPr>
              <a:t> сфера</a:t>
            </a:r>
          </a:p>
        </p:txBody>
      </p:sp>
      <p:pic>
        <p:nvPicPr>
          <p:cNvPr id="95278" name="Picture 6" descr="Результат пошуку зображень за запитом &quot;картинка учителя&quot;"/>
          <p:cNvPicPr>
            <a:picLocks noChangeAspect="1" noChangeArrowheads="1"/>
          </p:cNvPicPr>
          <p:nvPr/>
        </p:nvPicPr>
        <p:blipFill>
          <a:blip r:embed="rId3">
            <a:lum bright="-20000" contrast="-10000"/>
          </a:blip>
          <a:srcRect/>
          <a:stretch>
            <a:fillRect/>
          </a:stretch>
        </p:blipFill>
        <p:spPr bwMode="auto">
          <a:xfrm>
            <a:off x="3708400" y="1412875"/>
            <a:ext cx="3043238" cy="4448175"/>
          </a:xfrm>
          <a:prstGeom prst="rect">
            <a:avLst/>
          </a:prstGeom>
          <a:noFill/>
          <a:ln w="9525">
            <a:noFill/>
            <a:miter lim="800000"/>
            <a:headEnd/>
            <a:tailEnd/>
          </a:ln>
        </p:spPr>
      </p:pic>
      <p:sp>
        <p:nvSpPr>
          <p:cNvPr id="94256" name="Rectangle 48"/>
          <p:cNvSpPr>
            <a:spLocks noChangeArrowheads="1"/>
          </p:cNvSpPr>
          <p:nvPr/>
        </p:nvSpPr>
        <p:spPr bwMode="auto">
          <a:xfrm>
            <a:off x="755650" y="260350"/>
            <a:ext cx="7920038" cy="1008063"/>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2000" b="1" i="1">
                <a:solidFill>
                  <a:srgbClr val="003300"/>
                </a:solidFill>
                <a:effectLst>
                  <a:outerShdw blurRad="38100" dist="38100" dir="2700000" algn="tl">
                    <a:srgbClr val="000000"/>
                  </a:outerShdw>
                </a:effectLst>
              </a:rPr>
              <a:t>Модель сучасного вчителя </a:t>
            </a:r>
            <a:br>
              <a:rPr lang="ru-RU" sz="2000" b="1" i="1">
                <a:solidFill>
                  <a:srgbClr val="003300"/>
                </a:solidFill>
                <a:effectLst>
                  <a:outerShdw blurRad="38100" dist="38100" dir="2700000" algn="tl">
                    <a:srgbClr val="000000"/>
                  </a:outerShdw>
                </a:effectLst>
              </a:rPr>
            </a:br>
            <a:r>
              <a:rPr lang="ru-RU" sz="2000" b="1" i="1">
                <a:solidFill>
                  <a:srgbClr val="003300"/>
                </a:solidFill>
                <a:effectLst>
                  <a:outerShdw blurRad="38100" dist="38100" dir="2700000" algn="tl">
                    <a:srgbClr val="000000"/>
                  </a:outerShdw>
                </a:effectLst>
              </a:rPr>
              <a:t>в інноваційному просторі</a:t>
            </a:r>
            <a:br>
              <a:rPr lang="ru-RU" sz="2000" b="1" i="1">
                <a:solidFill>
                  <a:srgbClr val="003300"/>
                </a:solidFill>
                <a:effectLst>
                  <a:outerShdw blurRad="38100" dist="38100" dir="2700000" algn="tl">
                    <a:srgbClr val="000000"/>
                  </a:outerShdw>
                </a:effectLst>
              </a:rPr>
            </a:br>
            <a:endParaRPr lang="ru-RU" sz="2000" b="1" i="1">
              <a:solidFill>
                <a:srgbClr val="0033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p:cNvPicPr>
            <a:picLocks noGrp="1" noChangeAspect="1" noChangeArrowheads="1"/>
          </p:cNvPicPr>
          <p:nvPr>
            <p:ph type="body" idx="4294967295"/>
          </p:nvPr>
        </p:nvPicPr>
        <p:blipFill>
          <a:blip r:embed="rId2"/>
          <a:srcRect/>
          <a:stretch>
            <a:fillRect/>
          </a:stretch>
        </p:blipFill>
        <p:spPr>
          <a:xfrm>
            <a:off x="179388" y="0"/>
            <a:ext cx="9144000" cy="638175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Grp="1"/>
          </p:cNvSpPr>
          <p:nvPr>
            <p:ph type="title" idx="4294967295"/>
          </p:nvPr>
        </p:nvSpPr>
        <p:spPr>
          <a:xfrm>
            <a:off x="539750" y="188913"/>
            <a:ext cx="8183563" cy="1152525"/>
          </a:xfrm>
        </p:spPr>
        <p:txBody>
          <a:bodyPr anchor="b"/>
          <a:lstStyle/>
          <a:p>
            <a:pPr eaLnBrk="1" hangingPunct="1"/>
            <a:r>
              <a:rPr lang="uk-UA" i="1" smtClean="0">
                <a:latin typeface="Times New Roman" pitchFamily="18" charset="0"/>
              </a:rPr>
              <a:t>              </a:t>
            </a:r>
            <a:r>
              <a:rPr lang="uk-UA" b="1" i="1" smtClean="0">
                <a:solidFill>
                  <a:srgbClr val="990033"/>
                </a:solidFill>
                <a:latin typeface="Broadway" pitchFamily="82" charset="0"/>
              </a:rPr>
              <a:t>Риси притаманні моделі </a:t>
            </a:r>
            <a:br>
              <a:rPr lang="uk-UA" b="1" i="1" smtClean="0">
                <a:solidFill>
                  <a:srgbClr val="990033"/>
                </a:solidFill>
                <a:latin typeface="Broadway" pitchFamily="82" charset="0"/>
              </a:rPr>
            </a:br>
            <a:r>
              <a:rPr lang="uk-UA" b="1" i="1" smtClean="0">
                <a:solidFill>
                  <a:srgbClr val="990033"/>
                </a:solidFill>
                <a:latin typeface="Broadway" pitchFamily="82" charset="0"/>
              </a:rPr>
              <a:t>     конкурентноспроможного вчителя</a:t>
            </a:r>
            <a:endParaRPr lang="ru-RU" b="1" i="1" smtClean="0">
              <a:solidFill>
                <a:srgbClr val="990033"/>
              </a:solidFill>
              <a:latin typeface="Broadway" pitchFamily="82" charset="0"/>
            </a:endParaRPr>
          </a:p>
        </p:txBody>
      </p:sp>
      <p:pic>
        <p:nvPicPr>
          <p:cNvPr id="96258" name="Picture 2" descr="C:\Users\Грушка\Desktop\Снимок.PNG"/>
          <p:cNvPicPr>
            <a:picLocks noChangeAspect="1" noChangeArrowheads="1"/>
          </p:cNvPicPr>
          <p:nvPr/>
        </p:nvPicPr>
        <p:blipFill>
          <a:blip r:embed="rId2"/>
          <a:srcRect l="8562" r="17020"/>
          <a:stretch>
            <a:fillRect/>
          </a:stretch>
        </p:blipFill>
        <p:spPr bwMode="auto">
          <a:xfrm>
            <a:off x="3563938" y="1484313"/>
            <a:ext cx="5111750" cy="4897437"/>
          </a:xfrm>
          <a:prstGeom prst="rect">
            <a:avLst/>
          </a:prstGeom>
          <a:noFill/>
          <a:ln w="9525">
            <a:noFill/>
            <a:miter lim="800000"/>
            <a:headEnd/>
            <a:tailEnd/>
          </a:ln>
        </p:spPr>
      </p:pic>
      <p:pic>
        <p:nvPicPr>
          <p:cNvPr id="96259" name="Picture 6" descr="Результат пошуку зображень за запитом &quot;картинка учителя&quot;"/>
          <p:cNvPicPr>
            <a:picLocks noChangeAspect="1" noChangeArrowheads="1"/>
          </p:cNvPicPr>
          <p:nvPr/>
        </p:nvPicPr>
        <p:blipFill>
          <a:blip r:embed="rId3">
            <a:lum bright="-20000" contrast="-10000"/>
          </a:blip>
          <a:srcRect/>
          <a:stretch>
            <a:fillRect/>
          </a:stretch>
        </p:blipFill>
        <p:spPr bwMode="auto">
          <a:xfrm>
            <a:off x="468313" y="1628775"/>
            <a:ext cx="3043237"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Прямоугольник 6"/>
          <p:cNvSpPr>
            <a:spLocks noChangeArrowheads="1"/>
          </p:cNvSpPr>
          <p:nvPr/>
        </p:nvSpPr>
        <p:spPr bwMode="auto">
          <a:xfrm>
            <a:off x="785813" y="511175"/>
            <a:ext cx="7786687" cy="641350"/>
          </a:xfrm>
          <a:prstGeom prst="rect">
            <a:avLst/>
          </a:prstGeom>
          <a:noFill/>
          <a:ln w="9525">
            <a:noFill/>
            <a:miter lim="800000"/>
            <a:headEnd/>
            <a:tailEnd/>
          </a:ln>
        </p:spPr>
        <p:txBody>
          <a:bodyPr>
            <a:spAutoFit/>
          </a:bodyPr>
          <a:lstStyle/>
          <a:p>
            <a:pPr algn="ctr"/>
            <a:r>
              <a:rPr lang="uk-UA" sz="3600" b="1" i="1">
                <a:solidFill>
                  <a:srgbClr val="990033"/>
                </a:solidFill>
                <a:latin typeface="Calibri" pitchFamily="34" charset="0"/>
              </a:rPr>
              <a:t>УЧИТЕЛЬ ЦИФРОВОЇ ЕПОХИ</a:t>
            </a:r>
          </a:p>
        </p:txBody>
      </p:sp>
      <p:sp>
        <p:nvSpPr>
          <p:cNvPr id="9" name="Прямоугольник 8"/>
          <p:cNvSpPr/>
          <p:nvPr/>
        </p:nvSpPr>
        <p:spPr>
          <a:xfrm>
            <a:off x="107505" y="1059786"/>
            <a:ext cx="3456383" cy="2062103"/>
          </a:xfrm>
          <a:prstGeom prst="rect">
            <a:avLst/>
          </a:prstGeom>
          <a:solidFill>
            <a:srgbClr val="475A8D">
              <a:lumMod val="20000"/>
              <a:lumOff val="80000"/>
            </a:srgbClr>
          </a:solidFill>
          <a:ln>
            <a:solidFill>
              <a:sysClr val="windowText" lastClr="000000"/>
            </a:solidFill>
            <a:prstDash val="sysDash"/>
          </a:ln>
          <a:effectLst>
            <a:softEdge rad="12700"/>
          </a:effectLst>
          <a:scene3d>
            <a:camera prst="isometricOffAxis2Left"/>
            <a:lightRig rig="threePt" dir="t"/>
          </a:scene3d>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uk-UA" sz="2800" b="1" noProof="1" smtClean="0">
                <a:solidFill>
                  <a:srgbClr val="002060"/>
                </a:solidFill>
                <a:latin typeface="Candara" pitchFamily="34" charset="0"/>
              </a:rPr>
              <a:t>Інноватор</a:t>
            </a:r>
            <a:r>
              <a:rPr lang="uk-UA" sz="2800" dirty="0" smtClean="0">
                <a:solidFill>
                  <a:srgbClr val="002060"/>
                </a:solidFill>
                <a:latin typeface="Candara" pitchFamily="34" charset="0"/>
              </a:rPr>
              <a:t>: цікавиться </a:t>
            </a:r>
            <a:r>
              <a:rPr lang="uk-UA" sz="2400" dirty="0" smtClean="0">
                <a:solidFill>
                  <a:srgbClr val="002060"/>
                </a:solidFill>
                <a:latin typeface="Candara" pitchFamily="34" charset="0"/>
              </a:rPr>
              <a:t>новими тенденціями у світі,  практикує інноваційні методики й технології</a:t>
            </a:r>
            <a:endParaRPr lang="uk-UA" sz="2800" dirty="0" smtClean="0">
              <a:solidFill>
                <a:srgbClr val="002060"/>
              </a:solidFill>
              <a:latin typeface="Candara" pitchFamily="34" charset="0"/>
            </a:endParaRPr>
          </a:p>
        </p:txBody>
      </p:sp>
      <p:sp>
        <p:nvSpPr>
          <p:cNvPr id="10" name="Прямоугольник 9"/>
          <p:cNvSpPr/>
          <p:nvPr/>
        </p:nvSpPr>
        <p:spPr>
          <a:xfrm>
            <a:off x="5796911" y="1556792"/>
            <a:ext cx="3315686" cy="2308324"/>
          </a:xfrm>
          <a:prstGeom prst="rect">
            <a:avLst/>
          </a:prstGeom>
          <a:solidFill>
            <a:srgbClr val="6CFCB7"/>
          </a:solidFill>
          <a:ln>
            <a:solidFill>
              <a:sysClr val="windowText" lastClr="000000"/>
            </a:solidFill>
            <a:prstDash val="sysDash"/>
          </a:ln>
          <a:effectLst>
            <a:softEdge rad="12700"/>
          </a:effectLst>
          <a:scene3d>
            <a:camera prst="isometricOffAxis1Right"/>
            <a:lightRig rig="threePt" dir="t"/>
          </a:scene3d>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uk-UA" sz="2400" b="1" dirty="0" smtClean="0">
                <a:solidFill>
                  <a:srgbClr val="002060"/>
                </a:solidFill>
                <a:latin typeface="Candara" pitchFamily="34" charset="0"/>
              </a:rPr>
              <a:t>Агент змін: </a:t>
            </a:r>
            <a:r>
              <a:rPr lang="uk-UA" sz="2400" dirty="0">
                <a:solidFill>
                  <a:srgbClr val="002060"/>
                </a:solidFill>
                <a:latin typeface="Candara" pitchFamily="34" charset="0"/>
              </a:rPr>
              <a:t>заохочує та проводить постійний аналіз і рефлексію; ініціює </a:t>
            </a:r>
            <a:r>
              <a:rPr lang="uk-UA" sz="2400" dirty="0" smtClean="0">
                <a:solidFill>
                  <a:srgbClr val="002060"/>
                </a:solidFill>
                <a:latin typeface="Candara" pitchFamily="34" charset="0"/>
              </a:rPr>
              <a:t>альтернативні </a:t>
            </a:r>
            <a:r>
              <a:rPr lang="uk-UA" sz="2400" dirty="0">
                <a:solidFill>
                  <a:srgbClr val="002060"/>
                </a:solidFill>
                <a:latin typeface="Candara" pitchFamily="34" charset="0"/>
              </a:rPr>
              <a:t>думки; </a:t>
            </a:r>
            <a:r>
              <a:rPr lang="uk-UA" sz="2400" dirty="0" smtClean="0">
                <a:solidFill>
                  <a:srgbClr val="002060"/>
                </a:solidFill>
                <a:latin typeface="Candara" pitchFamily="34" charset="0"/>
              </a:rPr>
              <a:t>сприяє процесу </a:t>
            </a:r>
            <a:r>
              <a:rPr lang="uk-UA" sz="2400" dirty="0">
                <a:solidFill>
                  <a:srgbClr val="002060"/>
                </a:solidFill>
                <a:latin typeface="Candara" pitchFamily="34" charset="0"/>
              </a:rPr>
              <a:t>змін і </a:t>
            </a:r>
            <a:r>
              <a:rPr lang="uk-UA" sz="2400" dirty="0" smtClean="0">
                <a:solidFill>
                  <a:srgbClr val="002060"/>
                </a:solidFill>
                <a:latin typeface="Candara" pitchFamily="34" charset="0"/>
              </a:rPr>
              <a:t>розвитку</a:t>
            </a:r>
            <a:endParaRPr lang="ru-RU" sz="2400" dirty="0">
              <a:solidFill>
                <a:srgbClr val="002060"/>
              </a:solidFill>
              <a:latin typeface="Candara" pitchFamily="34" charset="0"/>
            </a:endParaRPr>
          </a:p>
        </p:txBody>
      </p:sp>
      <p:sp>
        <p:nvSpPr>
          <p:cNvPr id="11" name="Прямоугольник 10"/>
          <p:cNvSpPr/>
          <p:nvPr/>
        </p:nvSpPr>
        <p:spPr>
          <a:xfrm>
            <a:off x="5796911" y="4149080"/>
            <a:ext cx="3212193" cy="1200329"/>
          </a:xfrm>
          <a:prstGeom prst="rect">
            <a:avLst/>
          </a:prstGeom>
          <a:solidFill>
            <a:srgbClr val="FEB80A">
              <a:lumMod val="40000"/>
              <a:lumOff val="60000"/>
            </a:srgbClr>
          </a:solidFill>
          <a:scene3d>
            <a:camera prst="isometricOffAxis2Left"/>
            <a:lightRig rig="threePt" dir="t"/>
          </a:scene3d>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spcBef>
                <a:spcPts val="0"/>
              </a:spcBef>
              <a:spcAft>
                <a:spcPts val="0"/>
              </a:spcAft>
              <a:defRPr/>
            </a:pPr>
            <a:r>
              <a:rPr lang="uk-UA" sz="2400" b="1" noProof="1" smtClean="0">
                <a:solidFill>
                  <a:srgbClr val="3891A7">
                    <a:lumMod val="50000"/>
                  </a:srgbClr>
                </a:solidFill>
                <a:latin typeface="Candara" pitchFamily="34" charset="0"/>
              </a:rPr>
              <a:t>Фасилітатор</a:t>
            </a:r>
            <a:r>
              <a:rPr lang="uk-UA" sz="2400" b="1" dirty="0" smtClean="0">
                <a:solidFill>
                  <a:srgbClr val="3891A7">
                    <a:lumMod val="50000"/>
                  </a:srgbClr>
                </a:solidFill>
                <a:latin typeface="Candara" pitchFamily="34" charset="0"/>
              </a:rPr>
              <a:t> </a:t>
            </a:r>
            <a:r>
              <a:rPr lang="uk-UA" sz="2400" dirty="0" smtClean="0">
                <a:solidFill>
                  <a:srgbClr val="002060"/>
                </a:solidFill>
                <a:latin typeface="Candara" pitchFamily="34" charset="0"/>
              </a:rPr>
              <a:t>– помічник; той, хто надихає.</a:t>
            </a:r>
            <a:r>
              <a:rPr lang="uk-UA" sz="2400" b="1" dirty="0" smtClean="0">
                <a:solidFill>
                  <a:srgbClr val="3891A7">
                    <a:lumMod val="50000"/>
                  </a:srgbClr>
                </a:solidFill>
                <a:latin typeface="Candara" pitchFamily="34" charset="0"/>
              </a:rPr>
              <a:t> </a:t>
            </a:r>
          </a:p>
        </p:txBody>
      </p:sp>
      <p:sp>
        <p:nvSpPr>
          <p:cNvPr id="12" name="Прямоугольник 11"/>
          <p:cNvSpPr/>
          <p:nvPr/>
        </p:nvSpPr>
        <p:spPr>
          <a:xfrm>
            <a:off x="-116669" y="3410416"/>
            <a:ext cx="3904730" cy="2677656"/>
          </a:xfrm>
          <a:prstGeom prst="rect">
            <a:avLst/>
          </a:prstGeom>
          <a:solidFill>
            <a:srgbClr val="3891A7">
              <a:lumMod val="20000"/>
              <a:lumOff val="80000"/>
            </a:srgbClr>
          </a:solidFill>
          <a:scene3d>
            <a:camera prst="isometricOffAxis1Right"/>
            <a:lightRig rig="threePt" dir="t"/>
          </a:scene3d>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uk-UA" sz="2400" b="1" dirty="0" smtClean="0">
                <a:solidFill>
                  <a:srgbClr val="002060"/>
                </a:solidFill>
                <a:latin typeface="Candara" pitchFamily="34" charset="0"/>
              </a:rPr>
              <a:t>Наставник:</a:t>
            </a:r>
            <a:r>
              <a:rPr lang="uk-UA" sz="2400" dirty="0">
                <a:solidFill>
                  <a:srgbClr val="002060"/>
                </a:solidFill>
                <a:latin typeface="Candara" pitchFamily="34" charset="0"/>
              </a:rPr>
              <a:t> </a:t>
            </a:r>
            <a:r>
              <a:rPr lang="uk-UA" sz="2400" dirty="0" smtClean="0">
                <a:solidFill>
                  <a:srgbClr val="002060"/>
                </a:solidFill>
                <a:latin typeface="Candara" pitchFamily="34" charset="0"/>
              </a:rPr>
              <a:t>невидимий </a:t>
            </a:r>
            <a:r>
              <a:rPr lang="uk-UA" sz="2400" dirty="0">
                <a:solidFill>
                  <a:srgbClr val="002060"/>
                </a:solidFill>
                <a:latin typeface="Candara" pitchFamily="34" charset="0"/>
              </a:rPr>
              <a:t>організатор</a:t>
            </a:r>
            <a:r>
              <a:rPr lang="uk-UA" sz="2400" b="1" dirty="0" smtClean="0">
                <a:solidFill>
                  <a:srgbClr val="002060"/>
                </a:solidFill>
                <a:latin typeface="Candara" pitchFamily="34" charset="0"/>
              </a:rPr>
              <a:t> </a:t>
            </a:r>
            <a:r>
              <a:rPr lang="uk-UA" sz="2400" dirty="0" smtClean="0">
                <a:solidFill>
                  <a:srgbClr val="002060"/>
                </a:solidFill>
                <a:latin typeface="Candara" pitchFamily="34" charset="0"/>
              </a:rPr>
              <a:t>процесів пізнання (прояв зацікавлення, висування гіпотез, постановки запитань, дослідження проблем)</a:t>
            </a:r>
          </a:p>
        </p:txBody>
      </p:sp>
      <p:sp>
        <p:nvSpPr>
          <p:cNvPr id="13" name="Прямоугольник 12"/>
          <p:cNvSpPr/>
          <p:nvPr/>
        </p:nvSpPr>
        <p:spPr>
          <a:xfrm>
            <a:off x="3222625" y="5253038"/>
            <a:ext cx="4286250" cy="9921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defRPr/>
            </a:pPr>
            <a:r>
              <a:rPr lang="ru-RU" sz="2400" b="1" noProof="1">
                <a:solidFill>
                  <a:srgbClr val="1C4853"/>
                </a:solidFill>
                <a:latin typeface="Candara" pitchFamily="34" charset="0"/>
              </a:rPr>
              <a:t>Ментор</a:t>
            </a:r>
            <a:r>
              <a:rPr lang="uk-UA" sz="2400" b="1">
                <a:solidFill>
                  <a:srgbClr val="1C4853"/>
                </a:solidFill>
                <a:latin typeface="Candara" pitchFamily="34" charset="0"/>
              </a:rPr>
              <a:t> </a:t>
            </a:r>
            <a:r>
              <a:rPr lang="uk-UA" sz="2400">
                <a:solidFill>
                  <a:srgbClr val="002060"/>
                </a:solidFill>
                <a:latin typeface="Candara" pitchFamily="34" charset="0"/>
              </a:rPr>
              <a:t>– наставник, який ділиться власним  досвідом</a:t>
            </a:r>
            <a:endParaRPr lang="uk-UA" sz="2400" b="1">
              <a:solidFill>
                <a:srgbClr val="1C4853"/>
              </a:solidFill>
              <a:latin typeface="Candara" pitchFamily="34" charset="0"/>
            </a:endParaRPr>
          </a:p>
        </p:txBody>
      </p:sp>
      <p:pic>
        <p:nvPicPr>
          <p:cNvPr id="97287" name="Picture 2"/>
          <p:cNvPicPr>
            <a:picLocks noChangeAspect="1" noChangeArrowheads="1"/>
          </p:cNvPicPr>
          <p:nvPr/>
        </p:nvPicPr>
        <p:blipFill>
          <a:blip r:embed="rId3"/>
          <a:srcRect/>
          <a:stretch>
            <a:fillRect/>
          </a:stretch>
        </p:blipFill>
        <p:spPr bwMode="auto">
          <a:xfrm>
            <a:off x="3382963" y="2090738"/>
            <a:ext cx="2593975" cy="237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Заголовок 7"/>
          <p:cNvSpPr>
            <a:spLocks noGrp="1"/>
          </p:cNvSpPr>
          <p:nvPr>
            <p:ph type="title" idx="4294967295"/>
          </p:nvPr>
        </p:nvSpPr>
        <p:spPr>
          <a:xfrm>
            <a:off x="107950" y="463550"/>
            <a:ext cx="9036050" cy="457200"/>
          </a:xfrm>
        </p:spPr>
        <p:txBody>
          <a:bodyPr>
            <a:spAutoFit/>
          </a:bodyPr>
          <a:lstStyle/>
          <a:p>
            <a:pPr eaLnBrk="1" hangingPunct="1"/>
            <a:r>
              <a:rPr lang="uk-UA" sz="2400" b="1" smtClean="0">
                <a:solidFill>
                  <a:srgbClr val="1C41F8"/>
                </a:solidFill>
                <a:latin typeface="Calibri" pitchFamily="34" charset="0"/>
              </a:rPr>
              <a:t>                      </a:t>
            </a:r>
            <a:r>
              <a:rPr lang="uk-UA" sz="2400" b="1" i="1" smtClean="0">
                <a:solidFill>
                  <a:srgbClr val="990033"/>
                </a:solidFill>
                <a:latin typeface="Broadway" pitchFamily="82" charset="0"/>
              </a:rPr>
              <a:t>УЧИТЕЛЬ ЦИФРОВОЇ ЕПОХИ</a:t>
            </a:r>
            <a:r>
              <a:rPr lang="uk-UA" sz="2400" b="1" smtClean="0">
                <a:solidFill>
                  <a:srgbClr val="1C41F8"/>
                </a:solidFill>
                <a:latin typeface="Calibri" pitchFamily="34" charset="0"/>
              </a:rPr>
              <a:t> </a:t>
            </a:r>
          </a:p>
        </p:txBody>
      </p:sp>
      <p:sp>
        <p:nvSpPr>
          <p:cNvPr id="9" name="TextBox 13"/>
          <p:cNvSpPr txBox="1"/>
          <p:nvPr/>
        </p:nvSpPr>
        <p:spPr>
          <a:xfrm>
            <a:off x="5867400" y="4109301"/>
            <a:ext cx="3276600" cy="2308324"/>
          </a:xfrm>
          <a:prstGeom prst="rect">
            <a:avLst/>
          </a:prstGeom>
          <a:solidFill>
            <a:srgbClr val="CC99FF"/>
          </a:solidFill>
          <a:scene3d>
            <a:camera prst="isometricOffAxis2Left"/>
            <a:lightRig rig="threePt" dir="t"/>
          </a:scene3d>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uk-UA" sz="2400" b="1" dirty="0" err="1" smtClean="0">
                <a:solidFill>
                  <a:srgbClr val="002060"/>
                </a:solidFill>
                <a:latin typeface="Calibri" pitchFamily="34" charset="0"/>
              </a:rPr>
              <a:t>Тьютор</a:t>
            </a:r>
            <a:r>
              <a:rPr lang="uk-UA" sz="2400" b="1" dirty="0" smtClean="0">
                <a:solidFill>
                  <a:srgbClr val="002060"/>
                </a:solidFill>
                <a:latin typeface="Calibri" pitchFamily="34" charset="0"/>
              </a:rPr>
              <a:t> – той, хто формує цілісну особистість, працює з 5 сферами: інтелект, воля, емоції, фізичний та духовний розвиток    </a:t>
            </a:r>
          </a:p>
        </p:txBody>
      </p:sp>
      <p:sp>
        <p:nvSpPr>
          <p:cNvPr id="10" name="Заголовок 12"/>
          <p:cNvSpPr txBox="1">
            <a:spLocks/>
          </p:cNvSpPr>
          <p:nvPr/>
        </p:nvSpPr>
        <p:spPr>
          <a:xfrm>
            <a:off x="5754597" y="1062313"/>
            <a:ext cx="3389403" cy="3046988"/>
          </a:xfrm>
          <a:prstGeom prst="rect">
            <a:avLst/>
          </a:prstGeom>
          <a:solidFill>
            <a:srgbClr val="964305">
              <a:lumMod val="40000"/>
              <a:lumOff val="60000"/>
            </a:srgbClr>
          </a:solidFill>
          <a:scene3d>
            <a:camera prst="isometricOffAxis2Left"/>
            <a:lightRig rig="threePt" dir="t"/>
          </a:scene3d>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uk-UA" sz="2400" b="1" noProof="1" smtClean="0">
                <a:solidFill>
                  <a:srgbClr val="002060"/>
                </a:solidFill>
                <a:latin typeface="Candara" pitchFamily="34" charset="0"/>
              </a:rPr>
              <a:t>Едвайзер</a:t>
            </a:r>
            <a:r>
              <a:rPr lang="uk-UA" sz="2400" b="1" dirty="0" smtClean="0">
                <a:solidFill>
                  <a:srgbClr val="002060"/>
                </a:solidFill>
                <a:latin typeface="Candara" pitchFamily="34" charset="0"/>
              </a:rPr>
              <a:t> </a:t>
            </a:r>
            <a:r>
              <a:rPr lang="uk-UA" sz="2400" dirty="0" smtClean="0">
                <a:solidFill>
                  <a:srgbClr val="002060"/>
                </a:solidFill>
                <a:latin typeface="Candara" pitchFamily="34" charset="0"/>
              </a:rPr>
              <a:t>–</a:t>
            </a:r>
            <a:r>
              <a:rPr lang="uk-UA" sz="2400" b="1" dirty="0" smtClean="0">
                <a:solidFill>
                  <a:srgbClr val="002060"/>
                </a:solidFill>
                <a:latin typeface="Candara" pitchFamily="34" charset="0"/>
              </a:rPr>
              <a:t>  </a:t>
            </a:r>
            <a:r>
              <a:rPr lang="uk-UA" sz="2400" dirty="0" smtClean="0">
                <a:solidFill>
                  <a:srgbClr val="002060"/>
                </a:solidFill>
                <a:latin typeface="Candara" pitchFamily="34" charset="0"/>
              </a:rPr>
              <a:t>людина з глибокими знаннями в конкретній галузі, здебільшого практик, а не теоретик, опікується  пристосуванням підопічного до практичних дій</a:t>
            </a:r>
            <a:endParaRPr lang="ru-RU" sz="2400" dirty="0">
              <a:solidFill>
                <a:srgbClr val="002060"/>
              </a:solidFill>
              <a:latin typeface="Candara" pitchFamily="34" charset="0"/>
            </a:endParaRPr>
          </a:p>
        </p:txBody>
      </p:sp>
      <p:sp>
        <p:nvSpPr>
          <p:cNvPr id="11" name="Прямоугольник 10"/>
          <p:cNvSpPr/>
          <p:nvPr/>
        </p:nvSpPr>
        <p:spPr>
          <a:xfrm>
            <a:off x="-385454" y="3068960"/>
            <a:ext cx="3661309" cy="2308324"/>
          </a:xfrm>
          <a:prstGeom prst="rect">
            <a:avLst/>
          </a:prstGeom>
          <a:solidFill>
            <a:srgbClr val="3BCCFF"/>
          </a:solidFill>
          <a:scene3d>
            <a:camera prst="perspectiveHeroicExtremeLeftFacing"/>
            <a:lightRig rig="threePt" dir="t"/>
          </a:scene3d>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uk-UA" sz="2400" b="1" dirty="0">
                <a:solidFill>
                  <a:srgbClr val="002060"/>
                </a:solidFill>
                <a:latin typeface="Candara" pitchFamily="34" charset="0"/>
              </a:rPr>
              <a:t>Модератор </a:t>
            </a:r>
            <a:r>
              <a:rPr lang="uk-UA" sz="2400" dirty="0">
                <a:solidFill>
                  <a:srgbClr val="002060"/>
                </a:solidFill>
                <a:latin typeface="Candara" pitchFamily="34" charset="0"/>
              </a:rPr>
              <a:t>– </a:t>
            </a:r>
            <a:r>
              <a:rPr lang="ru-RU" sz="2400" dirty="0">
                <a:solidFill>
                  <a:srgbClr val="002060"/>
                </a:solidFill>
                <a:latin typeface="Candara" pitchFamily="34" charset="0"/>
              </a:rPr>
              <a:t>особа</a:t>
            </a:r>
            <a:r>
              <a:rPr lang="uk-UA" sz="2400" dirty="0">
                <a:solidFill>
                  <a:srgbClr val="002060"/>
                </a:solidFill>
                <a:latin typeface="Candara" pitchFamily="34" charset="0"/>
              </a:rPr>
              <a:t>, що веде  конференцію чи обговорення і </a:t>
            </a:r>
            <a:r>
              <a:rPr lang="uk-UA" sz="2400" dirty="0" smtClean="0">
                <a:solidFill>
                  <a:srgbClr val="002060"/>
                </a:solidFill>
                <a:latin typeface="Candara" pitchFamily="34" charset="0"/>
              </a:rPr>
              <a:t>стежить за </a:t>
            </a:r>
            <a:r>
              <a:rPr lang="uk-UA" sz="2400" dirty="0">
                <a:solidFill>
                  <a:srgbClr val="002060"/>
                </a:solidFill>
                <a:latin typeface="Candara" pitchFamily="34" charset="0"/>
              </a:rPr>
              <a:t>додержанням правил; той, </a:t>
            </a:r>
            <a:r>
              <a:rPr lang="uk-UA" sz="2400" dirty="0" smtClean="0">
                <a:solidFill>
                  <a:srgbClr val="002060"/>
                </a:solidFill>
                <a:latin typeface="Candara" pitchFamily="34" charset="0"/>
              </a:rPr>
              <a:t>хто налагоджує </a:t>
            </a:r>
            <a:r>
              <a:rPr lang="uk-UA" sz="2400" dirty="0">
                <a:solidFill>
                  <a:srgbClr val="002060"/>
                </a:solidFill>
                <a:latin typeface="Candara" pitchFamily="34" charset="0"/>
              </a:rPr>
              <a:t>комунікативну </a:t>
            </a:r>
            <a:r>
              <a:rPr lang="uk-UA" sz="2400" dirty="0" smtClean="0">
                <a:solidFill>
                  <a:srgbClr val="002060"/>
                </a:solidFill>
                <a:latin typeface="Candara" pitchFamily="34" charset="0"/>
              </a:rPr>
              <a:t>взаємодію</a:t>
            </a:r>
            <a:endParaRPr lang="uk-UA" sz="2400" dirty="0">
              <a:solidFill>
                <a:srgbClr val="002060"/>
              </a:solidFill>
              <a:latin typeface="Candara" pitchFamily="34" charset="0"/>
            </a:endParaRPr>
          </a:p>
        </p:txBody>
      </p:sp>
      <p:sp>
        <p:nvSpPr>
          <p:cNvPr id="12" name="Прямоугольник 11"/>
          <p:cNvSpPr/>
          <p:nvPr/>
        </p:nvSpPr>
        <p:spPr>
          <a:xfrm>
            <a:off x="2339975" y="4954588"/>
            <a:ext cx="3702050" cy="15684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uk-UA" sz="2400" b="1" dirty="0" err="1" smtClean="0">
                <a:solidFill>
                  <a:srgbClr val="002060"/>
                </a:solidFill>
                <a:latin typeface="Candara" pitchFamily="34" charset="0"/>
              </a:rPr>
              <a:t>Коуч</a:t>
            </a:r>
            <a:r>
              <a:rPr lang="uk-UA" sz="2400" dirty="0">
                <a:solidFill>
                  <a:srgbClr val="002060"/>
                </a:solidFill>
                <a:latin typeface="Candara" pitchFamily="34" charset="0"/>
              </a:rPr>
              <a:t> </a:t>
            </a:r>
            <a:r>
              <a:rPr lang="uk-UA" sz="2400" dirty="0" smtClean="0">
                <a:solidFill>
                  <a:srgbClr val="002060"/>
                </a:solidFill>
                <a:latin typeface="Candara" pitchFamily="34" charset="0"/>
              </a:rPr>
              <a:t>-  наставник, який допомагає досягти поставленої мети (діти 16 років)</a:t>
            </a:r>
            <a:endParaRPr lang="uk-UA" sz="2300" dirty="0">
              <a:solidFill>
                <a:srgbClr val="002060"/>
              </a:solidFill>
              <a:latin typeface="Candara" pitchFamily="34" charset="0"/>
            </a:endParaRPr>
          </a:p>
        </p:txBody>
      </p:sp>
      <p:pic>
        <p:nvPicPr>
          <p:cNvPr id="99334" name="Picture 2"/>
          <p:cNvPicPr>
            <a:picLocks noChangeAspect="1" noChangeArrowheads="1"/>
          </p:cNvPicPr>
          <p:nvPr/>
        </p:nvPicPr>
        <p:blipFill>
          <a:blip r:embed="rId3"/>
          <a:srcRect/>
          <a:stretch>
            <a:fillRect/>
          </a:stretch>
        </p:blipFill>
        <p:spPr bwMode="auto">
          <a:xfrm>
            <a:off x="2916238" y="1916113"/>
            <a:ext cx="3240087" cy="2676525"/>
          </a:xfrm>
          <a:prstGeom prst="rect">
            <a:avLst/>
          </a:prstGeom>
          <a:noFill/>
          <a:ln w="9525">
            <a:noFill/>
            <a:miter lim="800000"/>
            <a:headEnd/>
            <a:tailEnd/>
          </a:ln>
        </p:spPr>
      </p:pic>
      <p:sp>
        <p:nvSpPr>
          <p:cNvPr id="7" name="Прямоугольник 6"/>
          <p:cNvSpPr/>
          <p:nvPr/>
        </p:nvSpPr>
        <p:spPr>
          <a:xfrm>
            <a:off x="-103296" y="994684"/>
            <a:ext cx="3724135" cy="1599784"/>
          </a:xfrm>
          <a:prstGeom prst="rect">
            <a:avLst/>
          </a:prstGeom>
          <a:solidFill>
            <a:srgbClr val="3891A7">
              <a:lumMod val="20000"/>
              <a:lumOff val="80000"/>
            </a:srgbClr>
          </a:solidFill>
          <a:scene3d>
            <a:camera prst="perspectiveContrastingLeftFacing"/>
            <a:lightRig rig="threePt" dir="t"/>
          </a:scene3d>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uk-UA" sz="2400" b="1" dirty="0">
                <a:solidFill>
                  <a:srgbClr val="002060"/>
                </a:solidFill>
                <a:latin typeface="Candara" pitchFamily="34" charset="0"/>
              </a:rPr>
              <a:t>Менеджер</a:t>
            </a:r>
            <a:r>
              <a:rPr lang="uk-UA" sz="2400" dirty="0">
                <a:solidFill>
                  <a:srgbClr val="002060"/>
                </a:solidFill>
                <a:latin typeface="Candara" pitchFamily="34" charset="0"/>
              </a:rPr>
              <a:t>: управління </a:t>
            </a:r>
            <a:r>
              <a:rPr lang="uk-UA" sz="2400" dirty="0" smtClean="0">
                <a:solidFill>
                  <a:srgbClr val="002060"/>
                </a:solidFill>
                <a:latin typeface="Candara" pitchFamily="34" charset="0"/>
              </a:rPr>
              <a:t>всіма процесами</a:t>
            </a:r>
            <a:r>
              <a:rPr lang="uk-UA" sz="2400" dirty="0">
                <a:solidFill>
                  <a:srgbClr val="002060"/>
                </a:solidFill>
                <a:latin typeface="Candara" pitchFamily="34" charset="0"/>
              </a:rPr>
              <a:t>, які супроводжують становлен</a:t>
            </a:r>
            <a:r>
              <a:rPr lang="uk-UA" sz="2800" dirty="0">
                <a:solidFill>
                  <a:srgbClr val="002060"/>
                </a:solidFill>
                <a:latin typeface="Candara" pitchFamily="34" charset="0"/>
              </a:rPr>
              <a:t>ня</a:t>
            </a:r>
            <a:r>
              <a:rPr lang="uk-UA" sz="2400" dirty="0">
                <a:solidFill>
                  <a:srgbClr val="002060"/>
                </a:solidFill>
                <a:latin typeface="Candara" pitchFamily="34" charset="0"/>
              </a:rPr>
              <a:t> </a:t>
            </a:r>
            <a:r>
              <a:rPr lang="uk-UA" sz="2400" dirty="0" smtClean="0">
                <a:solidFill>
                  <a:srgbClr val="002060"/>
                </a:solidFill>
                <a:latin typeface="Candara" pitchFamily="34" charset="0"/>
              </a:rPr>
              <a:t>особистості</a:t>
            </a:r>
            <a:endParaRPr lang="uk-UA" sz="2300" dirty="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Прямоугольник 1"/>
          <p:cNvSpPr>
            <a:spLocks noChangeArrowheads="1"/>
          </p:cNvSpPr>
          <p:nvPr/>
        </p:nvSpPr>
        <p:spPr bwMode="auto">
          <a:xfrm>
            <a:off x="179388" y="1484313"/>
            <a:ext cx="8785225" cy="5568950"/>
          </a:xfrm>
          <a:prstGeom prst="rect">
            <a:avLst/>
          </a:prstGeom>
          <a:noFill/>
          <a:ln w="9525">
            <a:noFill/>
            <a:miter lim="800000"/>
            <a:headEnd/>
            <a:tailEnd/>
          </a:ln>
        </p:spPr>
        <p:txBody>
          <a:bodyPr>
            <a:spAutoFit/>
          </a:bodyPr>
          <a:lstStyle/>
          <a:p>
            <a:pPr algn="just"/>
            <a:r>
              <a:rPr lang="ru-RU" sz="2400" b="1" i="1">
                <a:solidFill>
                  <a:srgbClr val="002060"/>
                </a:solidFill>
                <a:latin typeface="Times New Roman" pitchFamily="18" charset="0"/>
              </a:rPr>
              <a:t>ПРАЦЮВАТИ ЗА </a:t>
            </a:r>
            <a:r>
              <a:rPr lang="ru-RU" sz="2400" b="1" i="1">
                <a:solidFill>
                  <a:srgbClr val="990033"/>
                </a:solidFill>
                <a:latin typeface="Times New Roman" pitchFamily="18" charset="0"/>
              </a:rPr>
              <a:t>ТИПОВИМИ НАВЧАЛЬНИМИ ПРОГРАМАМИ</a:t>
            </a:r>
            <a:r>
              <a:rPr lang="ru-RU" sz="2400" b="1" i="1">
                <a:solidFill>
                  <a:srgbClr val="C00000"/>
                </a:solidFill>
                <a:latin typeface="Times New Roman" pitchFamily="18" charset="0"/>
              </a:rPr>
              <a:t>  </a:t>
            </a:r>
            <a:r>
              <a:rPr lang="ru-RU" sz="2400" b="1" i="1">
                <a:solidFill>
                  <a:srgbClr val="002060"/>
                </a:solidFill>
                <a:latin typeface="Times New Roman" pitchFamily="18" charset="0"/>
              </a:rPr>
              <a:t>МОН УКРАЇНИ</a:t>
            </a:r>
          </a:p>
          <a:p>
            <a:pPr algn="just"/>
            <a:endParaRPr lang="uk-UA" sz="2400" b="1" i="1">
              <a:solidFill>
                <a:srgbClr val="002060"/>
              </a:solidFill>
              <a:latin typeface="Times New Roman" pitchFamily="18" charset="0"/>
            </a:endParaRPr>
          </a:p>
          <a:p>
            <a:pPr algn="just"/>
            <a:r>
              <a:rPr lang="uk-UA" sz="2400" b="1" i="1">
                <a:solidFill>
                  <a:srgbClr val="990033"/>
                </a:solidFill>
                <a:latin typeface="Times New Roman" pitchFamily="18" charset="0"/>
              </a:rPr>
              <a:t>АКАДЕМІЧНА СВОБОДА</a:t>
            </a:r>
            <a:r>
              <a:rPr lang="uk-UA" sz="2400" b="1" i="1">
                <a:solidFill>
                  <a:srgbClr val="002060"/>
                </a:solidFill>
                <a:latin typeface="Times New Roman" pitchFamily="18" charset="0"/>
              </a:rPr>
              <a:t>: СВОБОДА ВИКЛАДАННЯ, СВОБОДА ВІД ВТРУЧАННЯ В ПЕДАГОГІЧНУ ДІЯЛЬНІСТЬ, ВІЛЬНИЙ ВИБІР ФОРМ, МЕТОДІВ І ЗАСОБІВ НАВЧАННЯ,  ЩО ВІДПОВІДАЮТЬ ОСВІТНІЙ ПРОГРАМІ</a:t>
            </a:r>
          </a:p>
          <a:p>
            <a:pPr algn="just"/>
            <a:endParaRPr lang="uk-UA" sz="2400" b="1" i="1">
              <a:solidFill>
                <a:srgbClr val="002060"/>
              </a:solidFill>
              <a:latin typeface="Times New Roman" pitchFamily="18" charset="0"/>
            </a:endParaRPr>
          </a:p>
          <a:p>
            <a:pPr algn="just"/>
            <a:r>
              <a:rPr lang="ru-RU" sz="2400" b="1" i="1">
                <a:solidFill>
                  <a:srgbClr val="002060"/>
                </a:solidFill>
                <a:latin typeface="Times New Roman" pitchFamily="18" charset="0"/>
              </a:rPr>
              <a:t>РОЗРОБЛЕННЯ ТА ВПРОВАДЖЕННЯ </a:t>
            </a:r>
            <a:r>
              <a:rPr lang="ru-RU" sz="2400" b="1" i="1">
                <a:solidFill>
                  <a:srgbClr val="990033"/>
                </a:solidFill>
                <a:latin typeface="Times New Roman" pitchFamily="18" charset="0"/>
              </a:rPr>
              <a:t>АВТОРСЬКИХ</a:t>
            </a:r>
            <a:r>
              <a:rPr lang="ru-RU" sz="2400" b="1" i="1">
                <a:solidFill>
                  <a:srgbClr val="002060"/>
                </a:solidFill>
                <a:latin typeface="Times New Roman" pitchFamily="18" charset="0"/>
              </a:rPr>
              <a:t> НАВЧАЛЬНИХ ПРОГРАМ, ПРОЄКТІВ, ОСВІТНІХ МЕТОДИК І ТЕХНОЛОГІЙ, МЕТОДІВ І ЗАСОБІВ, НАСАМПЕРЕД МЕТОДИК КОМПЕТЕНТНІСНОГО НАВЧАННЯ</a:t>
            </a:r>
          </a:p>
          <a:p>
            <a:pPr algn="just"/>
            <a:endParaRPr lang="ru-RU" sz="2400" b="1" i="1">
              <a:solidFill>
                <a:srgbClr val="002060"/>
              </a:solidFill>
              <a:latin typeface="Times New Roman" pitchFamily="18" charset="0"/>
            </a:endParaRPr>
          </a:p>
        </p:txBody>
      </p:sp>
      <p:pic>
        <p:nvPicPr>
          <p:cNvPr id="101378" name="Picture 3"/>
          <p:cNvPicPr>
            <a:picLocks noChangeAspect="1" noChangeArrowheads="1"/>
          </p:cNvPicPr>
          <p:nvPr/>
        </p:nvPicPr>
        <p:blipFill>
          <a:blip r:embed="rId2"/>
          <a:srcRect/>
          <a:stretch>
            <a:fillRect/>
          </a:stretch>
        </p:blipFill>
        <p:spPr bwMode="auto">
          <a:xfrm>
            <a:off x="0" y="0"/>
            <a:ext cx="2895600" cy="1204913"/>
          </a:xfrm>
          <a:prstGeom prst="rect">
            <a:avLst/>
          </a:prstGeom>
          <a:noFill/>
          <a:ln w="9525">
            <a:noFill/>
            <a:miter lim="800000"/>
            <a:headEnd/>
            <a:tailEnd/>
          </a:ln>
        </p:spPr>
      </p:pic>
      <p:sp>
        <p:nvSpPr>
          <p:cNvPr id="101379" name="Rectangle 6"/>
          <p:cNvSpPr>
            <a:spLocks noGrp="1" noChangeArrowheads="1"/>
          </p:cNvSpPr>
          <p:nvPr>
            <p:ph type="title" idx="4294967295"/>
          </p:nvPr>
        </p:nvSpPr>
        <p:spPr/>
        <p:txBody>
          <a:bodyPr/>
          <a:lstStyle/>
          <a:p>
            <a:r>
              <a:rPr lang="uk-UA" sz="3600" b="1" i="1" smtClean="0">
                <a:solidFill>
                  <a:srgbClr val="990033"/>
                </a:solidFill>
                <a:latin typeface="Broadway" pitchFamily="82" charset="0"/>
              </a:rPr>
              <a:t>           </a:t>
            </a:r>
            <a:r>
              <a:rPr lang="uk-UA" b="1" i="1" smtClean="0">
                <a:solidFill>
                  <a:srgbClr val="990033"/>
                </a:solidFill>
                <a:latin typeface="Broadway" pitchFamily="82" charset="0"/>
              </a:rPr>
              <a:t>Професійна діяльність</a:t>
            </a:r>
            <a:endParaRPr lang="ru-RU" b="1" i="1" smtClean="0">
              <a:solidFill>
                <a:srgbClr val="990033"/>
              </a:solidFill>
              <a:latin typeface="Broadway" pitchFamily="8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idx="4294967295"/>
          </p:nvPr>
        </p:nvSpPr>
        <p:spPr>
          <a:xfrm>
            <a:off x="900113" y="257175"/>
            <a:ext cx="7939087" cy="1143000"/>
          </a:xfrm>
        </p:spPr>
        <p:txBody>
          <a:bodyPr/>
          <a:lstStyle/>
          <a:p>
            <a:r>
              <a:rPr lang="uk-UA" b="1" i="1" smtClean="0">
                <a:solidFill>
                  <a:srgbClr val="990033"/>
                </a:solidFill>
                <a:latin typeface="Broadway" pitchFamily="82" charset="0"/>
              </a:rPr>
              <a:t>             </a:t>
            </a:r>
            <a:r>
              <a:rPr lang="uk-UA" b="1" i="1" smtClean="0">
                <a:solidFill>
                  <a:srgbClr val="990033"/>
                </a:solidFill>
              </a:rPr>
              <a:t>   </a:t>
            </a:r>
            <a:r>
              <a:rPr lang="uk-UA" b="1" i="1" smtClean="0">
                <a:solidFill>
                  <a:srgbClr val="990033"/>
                </a:solidFill>
                <a:latin typeface="Broadway" pitchFamily="82" charset="0"/>
              </a:rPr>
              <a:t>Професійна діяльність</a:t>
            </a:r>
            <a:endParaRPr lang="ru-RU" b="1" i="1" smtClean="0">
              <a:solidFill>
                <a:srgbClr val="990033"/>
              </a:solidFill>
              <a:latin typeface="Broadway" pitchFamily="82" charset="0"/>
            </a:endParaRPr>
          </a:p>
        </p:txBody>
      </p:sp>
      <p:sp>
        <p:nvSpPr>
          <p:cNvPr id="102402" name="Rectangle 3"/>
          <p:cNvSpPr>
            <a:spLocks noGrp="1" noChangeArrowheads="1"/>
          </p:cNvSpPr>
          <p:nvPr>
            <p:ph type="body" idx="4294967295"/>
          </p:nvPr>
        </p:nvSpPr>
        <p:spPr/>
        <p:txBody>
          <a:bodyPr/>
          <a:lstStyle/>
          <a:p>
            <a:pPr marL="0" indent="0">
              <a:lnSpc>
                <a:spcPct val="90000"/>
              </a:lnSpc>
            </a:pPr>
            <a:r>
              <a:rPr lang="ru-RU" sz="2400" b="1" i="1" smtClean="0">
                <a:solidFill>
                  <a:srgbClr val="990033"/>
                </a:solidFill>
                <a:latin typeface="Times New Roman" pitchFamily="18" charset="0"/>
              </a:rPr>
              <a:t>ПІДВИЩЕННЯ КВАЛІФІКАЦІЇ</a:t>
            </a:r>
            <a:r>
              <a:rPr lang="ru-RU" sz="2400" b="1" i="1" smtClean="0">
                <a:solidFill>
                  <a:srgbClr val="C00000"/>
                </a:solidFill>
                <a:latin typeface="Times New Roman" pitchFamily="18" charset="0"/>
              </a:rPr>
              <a:t>: </a:t>
            </a:r>
            <a:r>
              <a:rPr lang="ru-RU" sz="2400" b="1" i="1" smtClean="0">
                <a:solidFill>
                  <a:srgbClr val="002060"/>
                </a:solidFill>
                <a:latin typeface="Times New Roman" pitchFamily="18" charset="0"/>
              </a:rPr>
              <a:t>ВІЛЬНИЙ ВИБІР ОСВІТНІХ ПРОГРАМ, ФОРМ НАВЧАННЯ, ЗАКЛАДІВ ОСВІТИ, УСТАНОВ І ОРГАНІЗАЦІЙ, ІНШИХ СУБ’ЄКТІВ ОСВІТНЬОЇ ДІЯЛЬНОСТІ </a:t>
            </a:r>
          </a:p>
          <a:p>
            <a:pPr marL="0" indent="0">
              <a:lnSpc>
                <a:spcPct val="90000"/>
              </a:lnSpc>
            </a:pPr>
            <a:endParaRPr lang="ru-RU" sz="2400" b="1" i="1" smtClean="0">
              <a:solidFill>
                <a:srgbClr val="002060"/>
              </a:solidFill>
              <a:latin typeface="Times New Roman" pitchFamily="18" charset="0"/>
            </a:endParaRPr>
          </a:p>
          <a:p>
            <a:pPr marL="0" indent="0">
              <a:lnSpc>
                <a:spcPct val="90000"/>
              </a:lnSpc>
            </a:pPr>
            <a:r>
              <a:rPr lang="uk-UA" sz="2400" b="1" i="1" smtClean="0">
                <a:solidFill>
                  <a:srgbClr val="990033"/>
                </a:solidFill>
                <a:latin typeface="Times New Roman" pitchFamily="18" charset="0"/>
              </a:rPr>
              <a:t>АТЕСТАЦІЯ </a:t>
            </a:r>
            <a:r>
              <a:rPr lang="uk-UA" sz="2400" b="1" i="1" smtClean="0">
                <a:solidFill>
                  <a:srgbClr val="002060"/>
                </a:solidFill>
                <a:latin typeface="Times New Roman" pitchFamily="18" charset="0"/>
              </a:rPr>
              <a:t>– ОБОВ</a:t>
            </a:r>
            <a:r>
              <a:rPr lang="en-US" sz="2400" b="1" i="1" smtClean="0">
                <a:solidFill>
                  <a:srgbClr val="002060"/>
                </a:solidFill>
                <a:latin typeface="Times New Roman" pitchFamily="18" charset="0"/>
              </a:rPr>
              <a:t>’</a:t>
            </a:r>
            <a:r>
              <a:rPr lang="uk-UA" sz="2400" b="1" i="1" smtClean="0">
                <a:solidFill>
                  <a:srgbClr val="002060"/>
                </a:solidFill>
                <a:latin typeface="Times New Roman" pitchFamily="18" charset="0"/>
              </a:rPr>
              <a:t>ЯЗКОВА</a:t>
            </a:r>
          </a:p>
          <a:p>
            <a:pPr marL="0" indent="0">
              <a:lnSpc>
                <a:spcPct val="90000"/>
              </a:lnSpc>
            </a:pPr>
            <a:endParaRPr lang="uk-UA" sz="2400" b="1" i="1" smtClean="0">
              <a:solidFill>
                <a:srgbClr val="002060"/>
              </a:solidFill>
              <a:latin typeface="Times New Roman" pitchFamily="18" charset="0"/>
            </a:endParaRPr>
          </a:p>
          <a:p>
            <a:pPr marL="0" indent="0">
              <a:lnSpc>
                <a:spcPct val="90000"/>
              </a:lnSpc>
            </a:pPr>
            <a:r>
              <a:rPr lang="uk-UA" sz="2400" b="1" i="1" smtClean="0">
                <a:solidFill>
                  <a:srgbClr val="990033"/>
                </a:solidFill>
                <a:latin typeface="Times New Roman" pitchFamily="18" charset="0"/>
              </a:rPr>
              <a:t>    СЕРТИФІКАЦІЯ  </a:t>
            </a:r>
            <a:r>
              <a:rPr lang="uk-UA" sz="2400" b="1" i="1" smtClean="0">
                <a:solidFill>
                  <a:srgbClr val="002060"/>
                </a:solidFill>
                <a:latin typeface="Times New Roman" pitchFamily="18" charset="0"/>
              </a:rPr>
              <a:t>–  ДОБРОВІЛЬНА (ВЧИТЕЛІ ПОЧАТКОВИХ КЛАСІВ)</a:t>
            </a:r>
          </a:p>
          <a:p>
            <a:pPr marL="0" indent="0">
              <a:lnSpc>
                <a:spcPct val="90000"/>
              </a:lnSpc>
            </a:pPr>
            <a:endParaRPr lang="uk-UA" sz="2400" b="1" i="1" smtClean="0">
              <a:solidFill>
                <a:srgbClr val="002060"/>
              </a:solidFill>
              <a:latin typeface="Times New Roman" pitchFamily="18" charset="0"/>
            </a:endParaRPr>
          </a:p>
          <a:p>
            <a:pPr marL="0" indent="0">
              <a:lnSpc>
                <a:spcPct val="90000"/>
              </a:lnSpc>
            </a:pPr>
            <a:endParaRPr lang="uk-UA" sz="2400" b="1" i="1" smtClean="0">
              <a:solidFill>
                <a:srgbClr val="002060"/>
              </a:solidFill>
              <a:latin typeface="Times New Roman" pitchFamily="18" charset="0"/>
            </a:endParaRPr>
          </a:p>
          <a:p>
            <a:pPr marL="0" indent="0">
              <a:lnSpc>
                <a:spcPct val="90000"/>
              </a:lnSpc>
            </a:pPr>
            <a:endParaRPr lang="ru-RU" smtClean="0"/>
          </a:p>
        </p:txBody>
      </p:sp>
      <p:pic>
        <p:nvPicPr>
          <p:cNvPr id="102403" name="Picture 3"/>
          <p:cNvPicPr>
            <a:picLocks noChangeAspect="1" noChangeArrowheads="1"/>
          </p:cNvPicPr>
          <p:nvPr/>
        </p:nvPicPr>
        <p:blipFill>
          <a:blip r:embed="rId2"/>
          <a:srcRect/>
          <a:stretch>
            <a:fillRect/>
          </a:stretch>
        </p:blipFill>
        <p:spPr bwMode="auto">
          <a:xfrm>
            <a:off x="0" y="188913"/>
            <a:ext cx="2339975" cy="1204912"/>
          </a:xfrm>
          <a:prstGeom prst="rect">
            <a:avLst/>
          </a:prstGeom>
          <a:noFill/>
          <a:ln w="9525">
            <a:noFill/>
            <a:miter lim="800000"/>
            <a:headEnd/>
            <a:tailEnd/>
          </a:ln>
        </p:spPr>
      </p:pic>
      <p:pic>
        <p:nvPicPr>
          <p:cNvPr id="102404" name="Picture 2"/>
          <p:cNvPicPr>
            <a:picLocks noChangeAspect="1" noChangeArrowheads="1"/>
          </p:cNvPicPr>
          <p:nvPr/>
        </p:nvPicPr>
        <p:blipFill>
          <a:blip r:embed="rId3"/>
          <a:srcRect/>
          <a:stretch>
            <a:fillRect/>
          </a:stretch>
        </p:blipFill>
        <p:spPr bwMode="auto">
          <a:xfrm>
            <a:off x="0" y="3860800"/>
            <a:ext cx="2143125"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p:txBody>
          <a:bodyPr/>
          <a:lstStyle/>
          <a:p>
            <a:r>
              <a:rPr lang="uk-UA" b="1" i="1" smtClean="0">
                <a:solidFill>
                  <a:srgbClr val="990033"/>
                </a:solidFill>
                <a:latin typeface="Broadway" pitchFamily="82" charset="0"/>
              </a:rPr>
              <a:t>Учитель – творець уроку</a:t>
            </a:r>
            <a:endParaRPr lang="ru-RU" b="1" i="1" smtClean="0">
              <a:solidFill>
                <a:srgbClr val="990033"/>
              </a:solidFill>
              <a:latin typeface="Broadway" pitchFamily="82" charset="0"/>
            </a:endParaRPr>
          </a:p>
        </p:txBody>
      </p:sp>
      <p:sp>
        <p:nvSpPr>
          <p:cNvPr id="103426" name="Rectangle 3"/>
          <p:cNvSpPr>
            <a:spLocks noGrp="1" noChangeArrowheads="1"/>
          </p:cNvSpPr>
          <p:nvPr>
            <p:ph type="body" idx="4294967295"/>
          </p:nvPr>
        </p:nvSpPr>
        <p:spPr>
          <a:xfrm>
            <a:off x="250825" y="1600200"/>
            <a:ext cx="8588375" cy="4572000"/>
          </a:xfrm>
        </p:spPr>
        <p:txBody>
          <a:bodyPr/>
          <a:lstStyle/>
          <a:p>
            <a:r>
              <a:rPr lang="uk-UA" sz="2400" b="1" i="1" smtClean="0">
                <a:latin typeface="Times New Roman" pitchFamily="18" charset="0"/>
              </a:rPr>
              <a:t>Нехай заслужено пишаються своїми великими відкриттями вчені, нехай гордяться своїми патентами винахідники, нехай не без підстав уважають свою місію особливо вагомою медики, священики, державні діячі, але коли до класу заходить педагог і розпочинається священне дійство, ім’я якому урок, кермо планети і доля людства, його</a:t>
            </a:r>
            <a:r>
              <a:rPr lang="ru-RU" sz="2400" smtClean="0"/>
              <a:t> </a:t>
            </a:r>
            <a:r>
              <a:rPr lang="uk-UA" sz="2400" b="1" i="1" smtClean="0">
                <a:latin typeface="Times New Roman" pitchFamily="18" charset="0"/>
              </a:rPr>
              <a:t>майбутнє – саме в руках учителя.</a:t>
            </a:r>
          </a:p>
          <a:p>
            <a:r>
              <a:rPr lang="ru-RU" sz="2400" smtClean="0"/>
              <a:t>                                          </a:t>
            </a:r>
            <a:r>
              <a:rPr lang="uk-UA" sz="2400" i="1" smtClean="0">
                <a:solidFill>
                  <a:srgbClr val="990033"/>
                </a:solidFill>
                <a:latin typeface="Times New Roman" pitchFamily="18" charset="0"/>
              </a:rPr>
              <a:t>Борис Степанишин, педагог,       </a:t>
            </a:r>
          </a:p>
          <a:p>
            <a:r>
              <a:rPr lang="uk-UA" sz="2400" i="1" smtClean="0">
                <a:solidFill>
                  <a:srgbClr val="990033"/>
                </a:solidFill>
                <a:latin typeface="Times New Roman" pitchFamily="18" charset="0"/>
              </a:rPr>
              <a:t>                             літературознавець, громадський діяч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p:txBody>
          <a:bodyPr/>
          <a:lstStyle/>
          <a:p>
            <a:r>
              <a:rPr lang="uk-UA" sz="3600" b="1" i="1" smtClean="0">
                <a:solidFill>
                  <a:srgbClr val="990033"/>
                </a:solidFill>
                <a:latin typeface="Broadway" pitchFamily="82" charset="0"/>
              </a:rPr>
              <a:t>Урок як форма навчання</a:t>
            </a:r>
            <a:endParaRPr lang="ru-RU" sz="3600" b="1" i="1" smtClean="0">
              <a:solidFill>
                <a:srgbClr val="990033"/>
              </a:solidFill>
              <a:latin typeface="Broadway" pitchFamily="82" charset="0"/>
            </a:endParaRPr>
          </a:p>
        </p:txBody>
      </p:sp>
      <p:sp>
        <p:nvSpPr>
          <p:cNvPr id="104450" name="Rectangle 3"/>
          <p:cNvSpPr>
            <a:spLocks noGrp="1" noChangeArrowheads="1"/>
          </p:cNvSpPr>
          <p:nvPr>
            <p:ph type="body" sz="half" idx="4294967295"/>
          </p:nvPr>
        </p:nvSpPr>
        <p:spPr>
          <a:xfrm>
            <a:off x="1042988" y="1600200"/>
            <a:ext cx="3960812" cy="4572000"/>
          </a:xfrm>
        </p:spPr>
        <p:txBody>
          <a:bodyPr/>
          <a:lstStyle/>
          <a:p>
            <a:r>
              <a:rPr lang="uk-UA" sz="2400" b="1" i="1" smtClean="0"/>
              <a:t>З уроку починається освітній процес, уроком він і закінчується. Усе інше в школі грає хоча й важливу, але допоміжну роль, доповнюючи і розвиваючи все те, що закладається в ході уроку. </a:t>
            </a:r>
          </a:p>
        </p:txBody>
      </p:sp>
      <p:sp>
        <p:nvSpPr>
          <p:cNvPr id="104451" name="Rectangle 4"/>
          <p:cNvSpPr>
            <a:spLocks noGrp="1" noChangeArrowheads="1"/>
          </p:cNvSpPr>
          <p:nvPr>
            <p:ph type="body" sz="half" idx="4294967295"/>
          </p:nvPr>
        </p:nvSpPr>
        <p:spPr>
          <a:xfrm>
            <a:off x="5295900" y="1600200"/>
            <a:ext cx="3543300" cy="4572000"/>
          </a:xfrm>
        </p:spPr>
        <p:txBody>
          <a:bodyPr/>
          <a:lstStyle/>
          <a:p>
            <a:pPr>
              <a:lnSpc>
                <a:spcPct val="90000"/>
              </a:lnSpc>
            </a:pPr>
            <a:r>
              <a:rPr lang="uk-UA" sz="2400" b="1" i="1" smtClean="0">
                <a:solidFill>
                  <a:srgbClr val="990033"/>
                </a:solidFill>
              </a:rPr>
              <a:t>Чи знаємо ми тих кого навчаємо?</a:t>
            </a:r>
            <a:endParaRPr lang="ru-RU" sz="2400" b="1" i="1" smtClean="0">
              <a:solidFill>
                <a:srgbClr val="990033"/>
              </a:solidFill>
            </a:endParaRPr>
          </a:p>
          <a:p>
            <a:pPr>
              <a:lnSpc>
                <a:spcPct val="90000"/>
              </a:lnSpc>
            </a:pPr>
            <a:r>
              <a:rPr lang="uk-UA" sz="2400" b="1" i="1" smtClean="0">
                <a:latin typeface="Broadway" pitchFamily="82" charset="0"/>
              </a:rPr>
              <a:t>Обов’язок учителя – зрозуміти потреби кожної дитини, дібрати відповідну методику навчання, а також допомогти дітям самостійно розвиватися? </a:t>
            </a:r>
          </a:p>
        </p:txBody>
      </p:sp>
      <p:pic>
        <p:nvPicPr>
          <p:cNvPr id="104452" name="Picture 2"/>
          <p:cNvPicPr>
            <a:picLocks noChangeAspect="1" noChangeArrowheads="1"/>
          </p:cNvPicPr>
          <p:nvPr/>
        </p:nvPicPr>
        <p:blipFill>
          <a:blip r:embed="rId2"/>
          <a:srcRect/>
          <a:stretch>
            <a:fillRect/>
          </a:stretch>
        </p:blipFill>
        <p:spPr bwMode="auto">
          <a:xfrm>
            <a:off x="3995738" y="5300663"/>
            <a:ext cx="1577975" cy="134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Box 1"/>
          <p:cNvSpPr txBox="1">
            <a:spLocks noChangeArrowheads="1"/>
          </p:cNvSpPr>
          <p:nvPr/>
        </p:nvSpPr>
        <p:spPr bwMode="auto">
          <a:xfrm>
            <a:off x="250825" y="1916113"/>
            <a:ext cx="8424863" cy="4114800"/>
          </a:xfrm>
          <a:prstGeom prst="rect">
            <a:avLst/>
          </a:prstGeom>
          <a:noFill/>
          <a:ln w="9525">
            <a:noFill/>
            <a:miter lim="800000"/>
            <a:headEnd/>
            <a:tailEnd/>
          </a:ln>
        </p:spPr>
        <p:txBody>
          <a:bodyPr>
            <a:spAutoFit/>
          </a:bodyPr>
          <a:lstStyle/>
          <a:p>
            <a:pPr marL="0" lvl="4" algn="just" defTabSz="595313">
              <a:spcBef>
                <a:spcPts val="600"/>
              </a:spcBef>
            </a:pPr>
            <a:r>
              <a:rPr lang="uk-UA" sz="2000">
                <a:solidFill>
                  <a:srgbClr val="002060"/>
                </a:solidFill>
              </a:rPr>
              <a:t>	</a:t>
            </a:r>
            <a:r>
              <a:rPr lang="uk-UA" sz="2400" b="1" i="1">
                <a:solidFill>
                  <a:srgbClr val="990033"/>
                </a:solidFill>
                <a:latin typeface="Times New Roman" pitchFamily="18" charset="0"/>
              </a:rPr>
              <a:t>Сучасний урок має бути синкретичним</a:t>
            </a:r>
            <a:r>
              <a:rPr lang="uk-UA" sz="2000" i="1">
                <a:solidFill>
                  <a:srgbClr val="990033"/>
                </a:solidFill>
                <a:latin typeface="Times New Roman" pitchFamily="18" charset="0"/>
              </a:rPr>
              <a:t>: </a:t>
            </a:r>
          </a:p>
          <a:p>
            <a:pPr marL="0" lvl="4" algn="just" defTabSz="595313">
              <a:spcBef>
                <a:spcPts val="600"/>
              </a:spcBef>
            </a:pPr>
            <a:r>
              <a:rPr lang="uk-UA" sz="2000" b="1" i="1">
                <a:latin typeface="Times New Roman" pitchFamily="18" charset="0"/>
              </a:rPr>
              <a:t>по-перше,</a:t>
            </a:r>
            <a:r>
              <a:rPr lang="uk-UA" sz="2000" b="1" i="1">
                <a:solidFill>
                  <a:srgbClr val="002060"/>
                </a:solidFill>
                <a:latin typeface="Times New Roman" pitchFamily="18" charset="0"/>
              </a:rPr>
              <a:t> </a:t>
            </a:r>
            <a:r>
              <a:rPr lang="uk-UA" sz="2000" b="1" i="1">
                <a:solidFill>
                  <a:srgbClr val="990033"/>
                </a:solidFill>
                <a:latin typeface="Times New Roman" pitchFamily="18" charset="0"/>
              </a:rPr>
              <a:t>компетентнісно зорієнтованим</a:t>
            </a:r>
            <a:r>
              <a:rPr lang="uk-UA" sz="2000" b="1" i="1">
                <a:solidFill>
                  <a:srgbClr val="002060"/>
                </a:solidFill>
                <a:latin typeface="Times New Roman" pitchFamily="18" charset="0"/>
              </a:rPr>
              <a:t> </a:t>
            </a:r>
            <a:r>
              <a:rPr lang="uk-UA" sz="2000" b="1" i="1">
                <a:latin typeface="Times New Roman" pitchFamily="18" charset="0"/>
              </a:rPr>
              <a:t>на формування ключових і предметних компететентностей,</a:t>
            </a:r>
          </a:p>
          <a:p>
            <a:pPr marL="0" lvl="4" algn="just" defTabSz="595313">
              <a:spcBef>
                <a:spcPts val="600"/>
              </a:spcBef>
            </a:pPr>
            <a:r>
              <a:rPr lang="uk-UA" sz="2000" i="1">
                <a:solidFill>
                  <a:srgbClr val="002060"/>
                </a:solidFill>
                <a:latin typeface="Times New Roman" pitchFamily="18" charset="0"/>
              </a:rPr>
              <a:t> </a:t>
            </a:r>
            <a:r>
              <a:rPr lang="uk-UA" sz="2000" b="1" i="1">
                <a:latin typeface="Times New Roman" pitchFamily="18" charset="0"/>
              </a:rPr>
              <a:t>по-друге</a:t>
            </a:r>
            <a:r>
              <a:rPr lang="uk-UA" sz="2000" b="1" i="1">
                <a:solidFill>
                  <a:srgbClr val="002060"/>
                </a:solidFill>
                <a:latin typeface="Times New Roman" pitchFamily="18" charset="0"/>
              </a:rPr>
              <a:t>,</a:t>
            </a:r>
            <a:r>
              <a:rPr lang="uk-UA" sz="2000" i="1">
                <a:solidFill>
                  <a:srgbClr val="002060"/>
                </a:solidFill>
                <a:latin typeface="Times New Roman" pitchFamily="18" charset="0"/>
              </a:rPr>
              <a:t> </a:t>
            </a:r>
            <a:r>
              <a:rPr lang="uk-UA" sz="2000" b="1" i="1">
                <a:solidFill>
                  <a:srgbClr val="990033"/>
                </a:solidFill>
                <a:latin typeface="Times New Roman" pitchFamily="18" charset="0"/>
              </a:rPr>
              <a:t>інноваційним</a:t>
            </a:r>
            <a:r>
              <a:rPr lang="uk-UA" sz="2000" i="1">
                <a:solidFill>
                  <a:srgbClr val="002060"/>
                </a:solidFill>
                <a:latin typeface="Times New Roman" pitchFamily="18" charset="0"/>
              </a:rPr>
              <a:t> </a:t>
            </a:r>
            <a:r>
              <a:rPr lang="uk-UA" sz="2000" b="1" i="1">
                <a:latin typeface="Times New Roman" pitchFamily="18" charset="0"/>
              </a:rPr>
              <a:t>із огляду на використання технічних засобів і цифрових технологій,</a:t>
            </a:r>
          </a:p>
          <a:p>
            <a:pPr marL="0" lvl="4" algn="just" defTabSz="595313">
              <a:spcBef>
                <a:spcPts val="600"/>
              </a:spcBef>
            </a:pPr>
            <a:r>
              <a:rPr lang="uk-UA" sz="2000" i="1">
                <a:solidFill>
                  <a:srgbClr val="002060"/>
                </a:solidFill>
                <a:latin typeface="Times New Roman" pitchFamily="18" charset="0"/>
              </a:rPr>
              <a:t> </a:t>
            </a:r>
            <a:r>
              <a:rPr lang="uk-UA" sz="2000" b="1" i="1">
                <a:latin typeface="Times New Roman" pitchFamily="18" charset="0"/>
              </a:rPr>
              <a:t>по-третє,</a:t>
            </a:r>
            <a:r>
              <a:rPr lang="uk-UA" sz="2000" i="1">
                <a:solidFill>
                  <a:srgbClr val="002060"/>
                </a:solidFill>
                <a:latin typeface="Times New Roman" pitchFamily="18" charset="0"/>
              </a:rPr>
              <a:t> </a:t>
            </a:r>
            <a:r>
              <a:rPr lang="uk-UA" sz="2000" b="1" i="1">
                <a:solidFill>
                  <a:srgbClr val="990033"/>
                </a:solidFill>
                <a:latin typeface="Times New Roman" pitchFamily="18" charset="0"/>
              </a:rPr>
              <a:t>спрямованим на формування цінностей</a:t>
            </a:r>
            <a:r>
              <a:rPr lang="uk-UA" sz="2000" b="1" i="1">
                <a:solidFill>
                  <a:srgbClr val="002060"/>
                </a:solidFill>
                <a:latin typeface="Times New Roman" pitchFamily="18" charset="0"/>
              </a:rPr>
              <a:t> </a:t>
            </a:r>
            <a:r>
              <a:rPr lang="uk-UA" sz="2000" i="1">
                <a:solidFill>
                  <a:srgbClr val="002060"/>
                </a:solidFill>
                <a:latin typeface="Times New Roman" pitchFamily="18" charset="0"/>
              </a:rPr>
              <a:t>– </a:t>
            </a:r>
            <a:r>
              <a:rPr lang="uk-UA" sz="2000" b="1" i="1">
                <a:solidFill>
                  <a:srgbClr val="002060"/>
                </a:solidFill>
                <a:latin typeface="Times New Roman" pitchFamily="18" charset="0"/>
              </a:rPr>
              <a:t>свободи, демократії та права. </a:t>
            </a:r>
          </a:p>
          <a:p>
            <a:pPr marL="0" lvl="4" algn="just" defTabSz="595313">
              <a:spcBef>
                <a:spcPts val="600"/>
              </a:spcBef>
            </a:pPr>
            <a:r>
              <a:rPr lang="uk-UA" sz="2000" i="1">
                <a:solidFill>
                  <a:srgbClr val="002060"/>
                </a:solidFill>
                <a:latin typeface="Times New Roman" pitchFamily="18" charset="0"/>
              </a:rPr>
              <a:t>	</a:t>
            </a:r>
            <a:r>
              <a:rPr lang="uk-UA" sz="2000" b="1" i="1">
                <a:latin typeface="Times New Roman" pitchFamily="18" charset="0"/>
              </a:rPr>
              <a:t>Усі три умови підпорядковані загальній концепції – дитиноцентризму, коли епіцентром уроку є сама дитина. Дотримання цих трьох умов є запорукою ефективного уроку та формування патріотів України, майбутніх відповідальних громадян Європи і світу.</a:t>
            </a:r>
          </a:p>
        </p:txBody>
      </p:sp>
      <p:pic>
        <p:nvPicPr>
          <p:cNvPr id="105474" name="Picture 2"/>
          <p:cNvPicPr>
            <a:picLocks noChangeAspect="1" noChangeArrowheads="1"/>
          </p:cNvPicPr>
          <p:nvPr/>
        </p:nvPicPr>
        <p:blipFill>
          <a:blip r:embed="rId2"/>
          <a:srcRect/>
          <a:stretch>
            <a:fillRect/>
          </a:stretch>
        </p:blipFill>
        <p:spPr bwMode="auto">
          <a:xfrm>
            <a:off x="323850" y="0"/>
            <a:ext cx="1990725" cy="1771650"/>
          </a:xfrm>
          <a:prstGeom prst="rect">
            <a:avLst/>
          </a:prstGeom>
          <a:noFill/>
          <a:ln w="9525">
            <a:noFill/>
            <a:miter lim="800000"/>
            <a:headEnd/>
            <a:tailEnd/>
          </a:ln>
        </p:spPr>
      </p:pic>
      <p:sp>
        <p:nvSpPr>
          <p:cNvPr id="105475" name="Rectangle 6"/>
          <p:cNvSpPr>
            <a:spLocks noGrp="1" noChangeArrowheads="1"/>
          </p:cNvSpPr>
          <p:nvPr>
            <p:ph type="title" idx="4294967295"/>
          </p:nvPr>
        </p:nvSpPr>
        <p:spPr/>
        <p:txBody>
          <a:bodyPr/>
          <a:lstStyle/>
          <a:p>
            <a:r>
              <a:rPr lang="uk-UA" smtClean="0"/>
              <a:t>             </a:t>
            </a:r>
            <a:r>
              <a:rPr lang="uk-UA" b="1" i="1" smtClean="0">
                <a:solidFill>
                  <a:srgbClr val="990033"/>
                </a:solidFill>
                <a:latin typeface="Broadway" pitchFamily="82" charset="0"/>
              </a:rPr>
              <a:t>Сучасний урок</a:t>
            </a:r>
            <a:endParaRPr lang="ru-RU" b="1" i="1" smtClean="0">
              <a:solidFill>
                <a:srgbClr val="990033"/>
              </a:solidFill>
              <a:latin typeface="Broadway" pitchFamily="8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idx="4294967295"/>
          </p:nvPr>
        </p:nvSpPr>
        <p:spPr>
          <a:xfrm>
            <a:off x="755650" y="257175"/>
            <a:ext cx="8083550" cy="1143000"/>
          </a:xfrm>
        </p:spPr>
        <p:txBody>
          <a:bodyPr/>
          <a:lstStyle/>
          <a:p>
            <a:pPr eaLnBrk="1" hangingPunct="1"/>
            <a:r>
              <a:rPr lang="uk-UA" b="1" i="1" smtClean="0">
                <a:solidFill>
                  <a:srgbClr val="990033"/>
                </a:solidFill>
              </a:rPr>
              <a:t>       </a:t>
            </a:r>
            <a:r>
              <a:rPr lang="uk-UA" b="1" i="1" smtClean="0">
                <a:solidFill>
                  <a:srgbClr val="990033"/>
                </a:solidFill>
                <a:latin typeface="Broadway" pitchFamily="82" charset="0"/>
              </a:rPr>
              <a:t>Нормативно-правові основи     </a:t>
            </a:r>
            <a:br>
              <a:rPr lang="uk-UA" b="1" i="1" smtClean="0">
                <a:solidFill>
                  <a:srgbClr val="990033"/>
                </a:solidFill>
                <a:latin typeface="Broadway" pitchFamily="82" charset="0"/>
              </a:rPr>
            </a:br>
            <a:r>
              <a:rPr lang="uk-UA" b="1" i="1" smtClean="0">
                <a:solidFill>
                  <a:srgbClr val="990033"/>
                </a:solidFill>
                <a:latin typeface="Broadway" pitchFamily="82" charset="0"/>
              </a:rPr>
              <a:t>               сучасного уроку</a:t>
            </a:r>
            <a:endParaRPr lang="ru-RU" b="1" i="1" smtClean="0">
              <a:solidFill>
                <a:srgbClr val="990033"/>
              </a:solidFill>
              <a:latin typeface="Broadway" pitchFamily="82" charset="0"/>
            </a:endParaRPr>
          </a:p>
        </p:txBody>
      </p:sp>
      <p:sp>
        <p:nvSpPr>
          <p:cNvPr id="106498" name="Rectangle 3"/>
          <p:cNvSpPr>
            <a:spLocks noGrp="1"/>
          </p:cNvSpPr>
          <p:nvPr>
            <p:ph type="body" idx="4294967295"/>
          </p:nvPr>
        </p:nvSpPr>
        <p:spPr>
          <a:xfrm>
            <a:off x="250825" y="1557338"/>
            <a:ext cx="8893175" cy="5111750"/>
          </a:xfrm>
        </p:spPr>
        <p:txBody>
          <a:bodyPr/>
          <a:lstStyle/>
          <a:p>
            <a:pPr marL="273050" indent="-273050" eaLnBrk="1" hangingPunct="1">
              <a:lnSpc>
                <a:spcPct val="90000"/>
              </a:lnSpc>
              <a:tabLst>
                <a:tab pos="273050" algn="l"/>
              </a:tabLst>
            </a:pPr>
            <a:r>
              <a:rPr lang="ru-RU" sz="2000" b="1" i="1" smtClean="0">
                <a:latin typeface="Times New Roman" pitchFamily="18" charset="0"/>
              </a:rPr>
              <a:t>3. </a:t>
            </a:r>
            <a:r>
              <a:rPr lang="uk-UA" sz="2000" b="1" i="1" smtClean="0">
                <a:latin typeface="Times New Roman" pitchFamily="18" charset="0"/>
              </a:rPr>
              <a:t>Закон України «Про освіту» (2017): освіта є компетентнісною; кожен має право на доступну та якісну освіту; навчання впродовж життя.</a:t>
            </a:r>
          </a:p>
          <a:p>
            <a:pPr marL="273050" indent="-273050" eaLnBrk="1" hangingPunct="1">
              <a:lnSpc>
                <a:spcPct val="90000"/>
              </a:lnSpc>
              <a:tabLst>
                <a:tab pos="273050" algn="l"/>
              </a:tabLst>
            </a:pPr>
            <a:r>
              <a:rPr lang="uk-UA" sz="2000" b="1" i="1" smtClean="0">
                <a:latin typeface="Times New Roman" pitchFamily="18" charset="0"/>
              </a:rPr>
              <a:t>4. Концепція «Нова українська школа» (2017): дитиноцентризм, педагогіка партнерства, компетентнісний зміст освіти, нова структура школи. </a:t>
            </a:r>
          </a:p>
          <a:p>
            <a:pPr marL="273050" indent="-273050">
              <a:lnSpc>
                <a:spcPct val="90000"/>
              </a:lnSpc>
              <a:tabLst>
                <a:tab pos="273050" algn="l"/>
              </a:tabLst>
            </a:pPr>
            <a:r>
              <a:rPr lang="uk-UA" sz="2000" b="1" i="1" smtClean="0">
                <a:latin typeface="Times New Roman" pitchFamily="18" charset="0"/>
              </a:rPr>
              <a:t>5. Закон УКРАЇНИ «Про повну загальну середню освіту» (2020): реальна педагогічна автономія вчителя у:</a:t>
            </a:r>
          </a:p>
          <a:p>
            <a:pPr marL="273050" indent="-273050">
              <a:lnSpc>
                <a:spcPct val="90000"/>
              </a:lnSpc>
              <a:tabLst>
                <a:tab pos="273050" algn="l"/>
              </a:tabLst>
            </a:pPr>
            <a:r>
              <a:rPr lang="uk-UA" sz="2000" b="1" i="1" smtClean="0">
                <a:latin typeface="Times New Roman" pitchFamily="18" charset="0"/>
              </a:rPr>
              <a:t>створенні програм; розробці власної системи оцінювання та заохочення учня (зі створенням шкали переведення у 12-бальну шкалу); підвищенні кваліфікації за власним вибором та за кошт держави.</a:t>
            </a:r>
          </a:p>
          <a:p>
            <a:pPr marL="273050" indent="-273050" eaLnBrk="1" hangingPunct="1">
              <a:lnSpc>
                <a:spcPct val="90000"/>
              </a:lnSpc>
              <a:tabLst>
                <a:tab pos="273050" algn="l"/>
              </a:tabLst>
            </a:pPr>
            <a:r>
              <a:rPr lang="uk-UA" sz="2000" b="1" i="1" smtClean="0">
                <a:latin typeface="Times New Roman" pitchFamily="18" charset="0"/>
              </a:rPr>
              <a:t>6. Навчальні програми: крім предметної, визначено загальну мету середньої освіти – розвиток і соціалізація особистості учня в умовах глобальних змін і викликів.</a:t>
            </a:r>
          </a:p>
          <a:p>
            <a:pPr marL="452438" lvl="1" indent="0" algn="just" eaLnBrk="1" hangingPunct="1">
              <a:lnSpc>
                <a:spcPct val="90000"/>
              </a:lnSpc>
              <a:spcBef>
                <a:spcPct val="0"/>
              </a:spcBef>
              <a:buClr>
                <a:srgbClr val="4F81BD"/>
              </a:buClr>
              <a:buFontTx/>
              <a:buNone/>
              <a:tabLst>
                <a:tab pos="273050" algn="l"/>
              </a:tabLst>
            </a:pPr>
            <a:r>
              <a:rPr lang="uk-UA" sz="2000" b="1" i="1" smtClean="0">
                <a:latin typeface="Times New Roman" pitchFamily="18" charset="0"/>
              </a:rPr>
              <a:t> </a:t>
            </a:r>
          </a:p>
          <a:p>
            <a:pPr marL="273050" indent="-273050" eaLnBrk="1" hangingPunct="1">
              <a:lnSpc>
                <a:spcPct val="90000"/>
              </a:lnSpc>
              <a:tabLst>
                <a:tab pos="273050" algn="l"/>
              </a:tabLst>
            </a:pPr>
            <a:endParaRPr lang="uk-UA" sz="2000" b="1" i="1" smtClean="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title" idx="4294967295"/>
          </p:nvPr>
        </p:nvSpPr>
        <p:spPr>
          <a:xfrm>
            <a:off x="395288" y="260350"/>
            <a:ext cx="8229600" cy="1252538"/>
          </a:xfrm>
        </p:spPr>
        <p:txBody>
          <a:bodyPr/>
          <a:lstStyle/>
          <a:p>
            <a:pPr eaLnBrk="1" hangingPunct="1"/>
            <a:r>
              <a:rPr lang="uk-UA" b="1" i="1" smtClean="0">
                <a:solidFill>
                  <a:srgbClr val="990033"/>
                </a:solidFill>
              </a:rPr>
              <a:t>       </a:t>
            </a:r>
            <a:r>
              <a:rPr lang="uk-UA" b="1" i="1" smtClean="0">
                <a:solidFill>
                  <a:srgbClr val="990033"/>
                </a:solidFill>
                <a:latin typeface="Broadway" pitchFamily="82" charset="0"/>
              </a:rPr>
              <a:t>Нормативно-правові основи     </a:t>
            </a:r>
            <a:br>
              <a:rPr lang="uk-UA" b="1" i="1" smtClean="0">
                <a:solidFill>
                  <a:srgbClr val="990033"/>
                </a:solidFill>
                <a:latin typeface="Broadway" pitchFamily="82" charset="0"/>
              </a:rPr>
            </a:br>
            <a:r>
              <a:rPr lang="uk-UA" b="1" i="1" smtClean="0">
                <a:solidFill>
                  <a:srgbClr val="990033"/>
                </a:solidFill>
                <a:latin typeface="Broadway" pitchFamily="82" charset="0"/>
              </a:rPr>
              <a:t>               сучасного уроку</a:t>
            </a:r>
            <a:endParaRPr lang="ru-RU" b="1" i="1" smtClean="0">
              <a:solidFill>
                <a:srgbClr val="990033"/>
              </a:solidFill>
              <a:latin typeface="Broadway" pitchFamily="82" charset="0"/>
            </a:endParaRPr>
          </a:p>
        </p:txBody>
      </p:sp>
      <p:sp>
        <p:nvSpPr>
          <p:cNvPr id="107522" name="Rectangle 3"/>
          <p:cNvSpPr>
            <a:spLocks noGrp="1"/>
          </p:cNvSpPr>
          <p:nvPr>
            <p:ph type="body" idx="4294967295"/>
          </p:nvPr>
        </p:nvSpPr>
        <p:spPr>
          <a:xfrm>
            <a:off x="250825" y="1557338"/>
            <a:ext cx="8642350" cy="4568825"/>
          </a:xfrm>
        </p:spPr>
        <p:txBody>
          <a:bodyPr/>
          <a:lstStyle/>
          <a:p>
            <a:pPr marL="273050" indent="-273050" eaLnBrk="1" hangingPunct="1">
              <a:lnSpc>
                <a:spcPct val="80000"/>
              </a:lnSpc>
            </a:pPr>
            <a:r>
              <a:rPr lang="uk-UA" sz="2400" b="1" i="1" smtClean="0">
                <a:latin typeface="Times New Roman" pitchFamily="18" charset="0"/>
              </a:rPr>
              <a:t>Для ефективного здійснення професійної діяльності вчитель має бути обізнаним не лише в межах свого предмета, а й у галузі сучасної освіти взагалі, зокрема знати: </a:t>
            </a:r>
          </a:p>
          <a:p>
            <a:pPr marL="273050" indent="-273050" eaLnBrk="1" hangingPunct="1">
              <a:lnSpc>
                <a:spcPct val="80000"/>
              </a:lnSpc>
            </a:pPr>
            <a:r>
              <a:rPr lang="uk-UA" sz="2400" b="1" i="1" smtClean="0">
                <a:latin typeface="Times New Roman" pitchFamily="18" charset="0"/>
              </a:rPr>
              <a:t>1. Національна стратегія розвитку освіти в Україні на 2012– 2021 роки: доступність якісної, конкурентоспроможної освіти для громадян України; забезпечення особистісного розвитку людини згідно з її індивідуальними задатками, здібностями, потребами на основі навчання упродовж життя. </a:t>
            </a:r>
          </a:p>
          <a:p>
            <a:pPr marL="273050" indent="-273050" eaLnBrk="1" hangingPunct="1">
              <a:lnSpc>
                <a:spcPct val="80000"/>
              </a:lnSpc>
            </a:pPr>
            <a:r>
              <a:rPr lang="uk-UA" sz="2400" b="1" i="1" smtClean="0">
                <a:latin typeface="Times New Roman" pitchFamily="18" charset="0"/>
              </a:rPr>
              <a:t>2. Державний стандарт базової і повної загальної середньої освіти (2011): ґрунтується на засадах особистісно зорієнтованого, компетентнісного і діяльнісного підходів</a:t>
            </a:r>
            <a:r>
              <a:rPr lang="ru-RU" sz="2400" b="1" i="1" smtClean="0">
                <a:latin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Объект 2"/>
          <p:cNvSpPr txBox="1">
            <a:spLocks/>
          </p:cNvSpPr>
          <p:nvPr/>
        </p:nvSpPr>
        <p:spPr bwMode="auto">
          <a:xfrm>
            <a:off x="285750" y="4935538"/>
            <a:ext cx="8678863" cy="1589087"/>
          </a:xfrm>
          <a:prstGeom prst="rect">
            <a:avLst/>
          </a:prstGeom>
          <a:noFill/>
          <a:ln w="9525">
            <a:noFill/>
            <a:miter lim="800000"/>
            <a:headEnd/>
            <a:tailEnd/>
          </a:ln>
        </p:spPr>
        <p:txBody>
          <a:bodyPr/>
          <a:lstStyle/>
          <a:p>
            <a:pPr algn="ctr" defTabSz="457200">
              <a:spcBef>
                <a:spcPts val="1000"/>
              </a:spcBef>
              <a:buClr>
                <a:schemeClr val="accent1"/>
              </a:buClr>
              <a:buFont typeface="Wingdings 3" pitchFamily="18" charset="2"/>
              <a:buNone/>
            </a:pPr>
            <a:r>
              <a:rPr lang="uk-UA" sz="3600" i="1">
                <a:solidFill>
                  <a:srgbClr val="404040"/>
                </a:solidFill>
              </a:rPr>
              <a:t>  </a:t>
            </a:r>
            <a:r>
              <a:rPr lang="uk-UA" sz="3200" b="1" i="1">
                <a:solidFill>
                  <a:srgbClr val="990033"/>
                </a:solidFill>
                <a:latin typeface="Broadway" pitchFamily="82" charset="0"/>
              </a:rPr>
              <a:t>«Не програма, не підручник і не метод вирішують успіх справи, а особистість і лише особистість учителя».</a:t>
            </a:r>
            <a:endParaRPr lang="uk-UA" sz="3200" b="1">
              <a:solidFill>
                <a:srgbClr val="990033"/>
              </a:solidFill>
              <a:latin typeface="Broadway" pitchFamily="82" charset="0"/>
            </a:endParaRPr>
          </a:p>
          <a:p>
            <a:pPr defTabSz="457200">
              <a:spcBef>
                <a:spcPts val="1000"/>
              </a:spcBef>
              <a:buClr>
                <a:schemeClr val="accent1"/>
              </a:buClr>
              <a:buFont typeface="Wingdings 3" pitchFamily="18" charset="2"/>
              <a:buNone/>
            </a:pPr>
            <a:r>
              <a:rPr lang="uk-UA" sz="2000" b="1" i="1">
                <a:solidFill>
                  <a:srgbClr val="72BFC5"/>
                </a:solidFill>
              </a:rPr>
              <a:t>                                                                                     </a:t>
            </a:r>
          </a:p>
        </p:txBody>
      </p:sp>
      <p:sp>
        <p:nvSpPr>
          <p:cNvPr id="76802" name="Заголовок 3"/>
          <p:cNvSpPr>
            <a:spLocks noGrp="1"/>
          </p:cNvSpPr>
          <p:nvPr>
            <p:ph type="title" idx="4294967295"/>
          </p:nvPr>
        </p:nvSpPr>
        <p:spPr>
          <a:xfrm>
            <a:off x="2339975" y="368300"/>
            <a:ext cx="5016500" cy="579438"/>
          </a:xfrm>
        </p:spPr>
        <p:txBody>
          <a:bodyPr>
            <a:spAutoFit/>
          </a:bodyPr>
          <a:lstStyle/>
          <a:p>
            <a:pPr eaLnBrk="1" hangingPunct="1"/>
            <a:r>
              <a:rPr lang="uk-UA" sz="1800" b="1" i="1" smtClean="0">
                <a:solidFill>
                  <a:srgbClr val="0070C0"/>
                </a:solidFill>
                <a:latin typeface="Calibri" pitchFamily="34" charset="0"/>
              </a:rPr>
              <a:t> </a:t>
            </a:r>
            <a:r>
              <a:rPr lang="uk-UA" b="1" smtClean="0">
                <a:solidFill>
                  <a:srgbClr val="990033"/>
                </a:solidFill>
                <a:latin typeface="Calibri" pitchFamily="34" charset="0"/>
              </a:rPr>
              <a:t>В.О.Сухомлинський:</a:t>
            </a:r>
            <a:endParaRPr lang="uk-UA" smtClean="0">
              <a:solidFill>
                <a:srgbClr val="990033"/>
              </a:solidFill>
              <a:latin typeface="Calibri" pitchFamily="34" charset="0"/>
            </a:endParaRPr>
          </a:p>
        </p:txBody>
      </p:sp>
      <p:pic>
        <p:nvPicPr>
          <p:cNvPr id="76803" name="Picture 2"/>
          <p:cNvPicPr>
            <a:picLocks noChangeAspect="1" noChangeArrowheads="1"/>
          </p:cNvPicPr>
          <p:nvPr/>
        </p:nvPicPr>
        <p:blipFill>
          <a:blip r:embed="rId3"/>
          <a:srcRect l="3833" t="4805" r="51167" b="11412"/>
          <a:stretch>
            <a:fillRect/>
          </a:stretch>
        </p:blipFill>
        <p:spPr bwMode="auto">
          <a:xfrm>
            <a:off x="395288" y="981075"/>
            <a:ext cx="3587750" cy="3954463"/>
          </a:xfrm>
          <a:prstGeom prst="rect">
            <a:avLst/>
          </a:prstGeom>
          <a:noFill/>
          <a:ln w="9525">
            <a:noFill/>
            <a:miter lim="800000"/>
            <a:headEnd/>
            <a:tailEnd/>
          </a:ln>
        </p:spPr>
      </p:pic>
      <p:sp>
        <p:nvSpPr>
          <p:cNvPr id="2" name="Вертикальный свиток 1"/>
          <p:cNvSpPr/>
          <p:nvPr/>
        </p:nvSpPr>
        <p:spPr>
          <a:xfrm>
            <a:off x="4164013" y="981075"/>
            <a:ext cx="4800600" cy="395446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latin typeface="Tw Cen MT" pitchFamily="34" charset="0"/>
            </a:endParaRPr>
          </a:p>
          <a:p>
            <a:pPr algn="ctr">
              <a:defRPr/>
            </a:pPr>
            <a:r>
              <a:rPr lang="uk-UA" sz="2400" b="1">
                <a:solidFill>
                  <a:schemeClr val="tx1"/>
                </a:solidFill>
                <a:latin typeface="Calibri" pitchFamily="34" charset="0"/>
              </a:rPr>
              <a:t>Школа стає справжнім осередком культури лише тоді, коли в ній панують чотири культи:</a:t>
            </a:r>
          </a:p>
          <a:p>
            <a:pPr algn="ctr">
              <a:buFont typeface="Arial" charset="0"/>
              <a:buChar char="•"/>
              <a:defRPr/>
            </a:pPr>
            <a:r>
              <a:rPr lang="uk-UA" sz="2400" b="1">
                <a:solidFill>
                  <a:schemeClr val="tx1"/>
                </a:solidFill>
                <a:latin typeface="Calibri" pitchFamily="34" charset="0"/>
              </a:rPr>
              <a:t>культ Батьківщини,</a:t>
            </a:r>
          </a:p>
          <a:p>
            <a:pPr algn="ctr">
              <a:buFont typeface="Arial" charset="0"/>
              <a:buChar char="•"/>
              <a:defRPr/>
            </a:pPr>
            <a:r>
              <a:rPr lang="uk-UA" sz="2400" b="1">
                <a:solidFill>
                  <a:schemeClr val="tx1"/>
                </a:solidFill>
                <a:latin typeface="Calibri" pitchFamily="34" charset="0"/>
              </a:rPr>
              <a:t>культ людини,</a:t>
            </a:r>
          </a:p>
          <a:p>
            <a:pPr algn="ctr">
              <a:buFont typeface="Arial" charset="0"/>
              <a:buChar char="•"/>
              <a:defRPr/>
            </a:pPr>
            <a:r>
              <a:rPr lang="uk-UA" sz="2400" b="1">
                <a:solidFill>
                  <a:schemeClr val="tx1"/>
                </a:solidFill>
                <a:latin typeface="Calibri" pitchFamily="34" charset="0"/>
              </a:rPr>
              <a:t>культ книжки і</a:t>
            </a:r>
          </a:p>
          <a:p>
            <a:pPr algn="ctr">
              <a:buFont typeface="Arial" charset="0"/>
              <a:buChar char="•"/>
              <a:defRPr/>
            </a:pPr>
            <a:r>
              <a:rPr lang="uk-UA" sz="2400" b="1">
                <a:solidFill>
                  <a:schemeClr val="tx1"/>
                </a:solidFill>
                <a:latin typeface="Calibri" pitchFamily="34" charset="0"/>
              </a:rPr>
              <a:t>культ рідного слова</a:t>
            </a:r>
            <a:r>
              <a:rPr lang="uk-UA" sz="2400" b="1">
                <a:solidFill>
                  <a:srgbClr val="FFFFFF"/>
                </a:solidFill>
                <a:latin typeface="Calibri" pitchFamily="34" charset="0"/>
              </a:rPr>
              <a:t>.</a:t>
            </a:r>
          </a:p>
          <a:p>
            <a:pPr algn="ctr">
              <a:defRPr/>
            </a:pPr>
            <a:endParaRPr lang="ru-RU" sz="2400" b="1">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idx="4294967295"/>
          </p:nvPr>
        </p:nvSpPr>
        <p:spPr>
          <a:xfrm>
            <a:off x="323850" y="257175"/>
            <a:ext cx="8515350" cy="1143000"/>
          </a:xfrm>
        </p:spPr>
        <p:txBody>
          <a:bodyPr/>
          <a:lstStyle/>
          <a:p>
            <a:r>
              <a:rPr lang="uk-UA" sz="2800" b="1" i="1" smtClean="0">
                <a:solidFill>
                  <a:srgbClr val="990033"/>
                </a:solidFill>
                <a:latin typeface="Broadway" pitchFamily="82" charset="0"/>
              </a:rPr>
              <a:t>Сучасний компетентнісно спрямований урок повинен будуватися за таким алгоритмом:</a:t>
            </a:r>
            <a:r>
              <a:rPr lang="ru-RU" sz="2800" smtClean="0"/>
              <a:t> </a:t>
            </a:r>
          </a:p>
        </p:txBody>
      </p:sp>
      <p:sp>
        <p:nvSpPr>
          <p:cNvPr id="108546" name="Rectangle 3"/>
          <p:cNvSpPr>
            <a:spLocks noGrp="1" noChangeArrowheads="1"/>
          </p:cNvSpPr>
          <p:nvPr>
            <p:ph type="body" idx="4294967295"/>
          </p:nvPr>
        </p:nvSpPr>
        <p:spPr>
          <a:xfrm>
            <a:off x="179388" y="1600200"/>
            <a:ext cx="8659812" cy="4572000"/>
          </a:xfrm>
        </p:spPr>
        <p:txBody>
          <a:bodyPr/>
          <a:lstStyle/>
          <a:p>
            <a:r>
              <a:rPr lang="uk-UA" sz="2400" smtClean="0"/>
              <a:t>1</a:t>
            </a:r>
            <a:r>
              <a:rPr lang="uk-UA" sz="2000" b="1" i="1" smtClean="0">
                <a:latin typeface="Times New Roman" pitchFamily="18" charset="0"/>
              </a:rPr>
              <a:t>. Конкретизація загальної мети (цілі) уроку. (Визначення предметної та ключової (ключових) компетентностей до конкретного уроку). </a:t>
            </a:r>
          </a:p>
          <a:p>
            <a:r>
              <a:rPr lang="uk-UA" sz="2000" b="1" i="1" smtClean="0">
                <a:latin typeface="Times New Roman" pitchFamily="18" charset="0"/>
              </a:rPr>
              <a:t>2. Поділ змісту теми на навчальні ситуації в залежності від його структури — теоретичні знання, знання способів діяльності, знання в дії або вміння тощо.</a:t>
            </a:r>
          </a:p>
          <a:p>
            <a:r>
              <a:rPr lang="uk-UA" sz="2000" b="1" i="1" smtClean="0">
                <a:latin typeface="Times New Roman" pitchFamily="18" charset="0"/>
              </a:rPr>
              <a:t>3. Формулювання цільового завдання до кожної навчальної ситуації.</a:t>
            </a:r>
          </a:p>
          <a:p>
            <a:r>
              <a:rPr lang="uk-UA" sz="2000" b="1" i="1" smtClean="0">
                <a:latin typeface="Times New Roman" pitchFamily="18" charset="0"/>
              </a:rPr>
              <a:t>4. Вибір методів навчання, адекватних цільовим завданням за їх дидактичними функціями (засвоєння, формування, узагальнення) та змісту навчального матеріалу (теоретичний, емпіричний чи практичний).</a:t>
            </a:r>
            <a:r>
              <a:rPr lang="uk-UA" sz="2000" smtClean="0">
                <a:latin typeface="Times New Roman" pitchFamily="18" charset="0"/>
              </a:rPr>
              <a:t> </a:t>
            </a:r>
            <a:r>
              <a:rPr lang="uk-UA" sz="2000" b="1" i="1" smtClean="0">
                <a:latin typeface="Times New Roman" pitchFamily="18"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p:cNvSpPr>
          <p:nvPr>
            <p:ph type="title" idx="4294967295"/>
          </p:nvPr>
        </p:nvSpPr>
        <p:spPr>
          <a:xfrm>
            <a:off x="684213" y="257175"/>
            <a:ext cx="8154987" cy="1143000"/>
          </a:xfrm>
        </p:spPr>
        <p:txBody>
          <a:bodyPr/>
          <a:lstStyle/>
          <a:p>
            <a:pPr eaLnBrk="1" hangingPunct="1"/>
            <a:r>
              <a:rPr lang="uk-UA" sz="2800" b="1" i="1" smtClean="0">
                <a:solidFill>
                  <a:srgbClr val="990033"/>
                </a:solidFill>
                <a:latin typeface="Broadway" pitchFamily="82" charset="0"/>
              </a:rPr>
              <a:t>Сучасний компетентнісно спрямований урок повинен будуватися за таким </a:t>
            </a:r>
            <a:br>
              <a:rPr lang="uk-UA" sz="2800" b="1" i="1" smtClean="0">
                <a:solidFill>
                  <a:srgbClr val="990033"/>
                </a:solidFill>
                <a:latin typeface="Broadway" pitchFamily="82" charset="0"/>
              </a:rPr>
            </a:br>
            <a:r>
              <a:rPr lang="uk-UA" sz="2800" b="1" i="1" smtClean="0">
                <a:solidFill>
                  <a:srgbClr val="990033"/>
                </a:solidFill>
                <a:latin typeface="Broadway" pitchFamily="82" charset="0"/>
              </a:rPr>
              <a:t>                       алгоритмом:</a:t>
            </a:r>
            <a:endParaRPr lang="ru-RU" sz="2800" b="1" i="1" smtClean="0">
              <a:solidFill>
                <a:srgbClr val="990033"/>
              </a:solidFill>
              <a:latin typeface="Broadway" pitchFamily="82" charset="0"/>
            </a:endParaRPr>
          </a:p>
        </p:txBody>
      </p:sp>
      <p:sp>
        <p:nvSpPr>
          <p:cNvPr id="109570" name="Rectangle 3"/>
          <p:cNvSpPr>
            <a:spLocks noGrp="1"/>
          </p:cNvSpPr>
          <p:nvPr>
            <p:ph type="body" idx="4294967295"/>
          </p:nvPr>
        </p:nvSpPr>
        <p:spPr>
          <a:xfrm>
            <a:off x="323850" y="1557338"/>
            <a:ext cx="8640763" cy="4568825"/>
          </a:xfrm>
        </p:spPr>
        <p:txBody>
          <a:bodyPr/>
          <a:lstStyle/>
          <a:p>
            <a:pPr marL="273050" indent="-273050" eaLnBrk="1" hangingPunct="1">
              <a:lnSpc>
                <a:spcPct val="90000"/>
              </a:lnSpc>
            </a:pPr>
            <a:r>
              <a:rPr lang="ru-RU" sz="2400" b="1" i="1" smtClean="0">
                <a:latin typeface="Times New Roman" pitchFamily="18" charset="0"/>
              </a:rPr>
              <a:t>4. </a:t>
            </a:r>
            <a:r>
              <a:rPr lang="uk-UA" sz="2400" b="1" i="1" smtClean="0">
                <a:latin typeface="Times New Roman" pitchFamily="18" charset="0"/>
              </a:rPr>
              <a:t>Вибір методів навчання, адекватних цільовим завданням за їх дидактичними функціями (засвоєння, формування, узагальнення) та змісту навчального матеріалу (теоретичний, практичний).</a:t>
            </a:r>
          </a:p>
          <a:p>
            <a:pPr marL="273050" indent="-273050" eaLnBrk="1" hangingPunct="1">
              <a:lnSpc>
                <a:spcPct val="90000"/>
              </a:lnSpc>
            </a:pPr>
            <a:r>
              <a:rPr lang="uk-UA" sz="2400" b="1" i="1" smtClean="0">
                <a:latin typeface="Times New Roman" pitchFamily="18" charset="0"/>
              </a:rPr>
              <a:t>5. Вибір форм організації навчальної діяльності учнів (парна, групова, індивідуальна, фронтальна чи їх оптимальне поєднання) відповідно змісту та методів роботи. </a:t>
            </a:r>
          </a:p>
          <a:p>
            <a:pPr marL="273050" indent="-273050" eaLnBrk="1" hangingPunct="1">
              <a:lnSpc>
                <a:spcPct val="90000"/>
              </a:lnSpc>
            </a:pPr>
            <a:r>
              <a:rPr lang="uk-UA" sz="2400" b="1" i="1" smtClean="0">
                <a:latin typeface="Times New Roman" pitchFamily="18" charset="0"/>
              </a:rPr>
              <a:t>6. При виборі змісту, методів і форм – орієнтація на цільову установку й очікуваний результат на кожному етапі. </a:t>
            </a:r>
          </a:p>
          <a:p>
            <a:pPr marL="273050" indent="-273050" eaLnBrk="1" hangingPunct="1">
              <a:lnSpc>
                <a:spcPct val="90000"/>
              </a:lnSpc>
            </a:pPr>
            <a:endParaRPr lang="uk-UA" sz="2400" b="1" smtClean="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idx="4294967295"/>
          </p:nvPr>
        </p:nvSpPr>
        <p:spPr/>
        <p:txBody>
          <a:bodyPr/>
          <a:lstStyle/>
          <a:p>
            <a:r>
              <a:rPr lang="ru-RU" b="1" i="1" smtClean="0">
                <a:solidFill>
                  <a:srgbClr val="990033"/>
                </a:solidFill>
                <a:latin typeface="Broadway" pitchFamily="82" charset="0"/>
              </a:rPr>
              <a:t>       Правила для побудови         </a:t>
            </a:r>
            <a:br>
              <a:rPr lang="ru-RU" b="1" i="1" smtClean="0">
                <a:solidFill>
                  <a:srgbClr val="990033"/>
                </a:solidFill>
                <a:latin typeface="Broadway" pitchFamily="82" charset="0"/>
              </a:rPr>
            </a:br>
            <a:r>
              <a:rPr lang="ru-RU" b="1" i="1" smtClean="0">
                <a:solidFill>
                  <a:srgbClr val="990033"/>
                </a:solidFill>
                <a:latin typeface="Broadway" pitchFamily="82" charset="0"/>
              </a:rPr>
              <a:t>    компетентнісного уроку</a:t>
            </a:r>
            <a:r>
              <a:rPr lang="ru-RU" smtClean="0"/>
              <a:t> </a:t>
            </a:r>
          </a:p>
        </p:txBody>
      </p:sp>
      <p:sp>
        <p:nvSpPr>
          <p:cNvPr id="110594" name="Rectangle 3"/>
          <p:cNvSpPr>
            <a:spLocks noGrp="1" noChangeArrowheads="1"/>
          </p:cNvSpPr>
          <p:nvPr>
            <p:ph type="body" idx="4294967295"/>
          </p:nvPr>
        </p:nvSpPr>
        <p:spPr>
          <a:xfrm>
            <a:off x="250825" y="1600200"/>
            <a:ext cx="8588375" cy="4572000"/>
          </a:xfrm>
        </p:spPr>
        <p:txBody>
          <a:bodyPr/>
          <a:lstStyle/>
          <a:p>
            <a:pPr>
              <a:lnSpc>
                <a:spcPct val="90000"/>
              </a:lnSpc>
            </a:pPr>
            <a:r>
              <a:rPr lang="ru-RU" sz="2400" b="1" i="1" smtClean="0">
                <a:latin typeface="Times New Roman" pitchFamily="18" charset="0"/>
              </a:rPr>
              <a:t>Головним є не предмет, якому ви </a:t>
            </a:r>
            <a:r>
              <a:rPr lang="uk-UA" sz="2400" b="1" i="1" smtClean="0">
                <a:latin typeface="Times New Roman" pitchFamily="18" charset="0"/>
              </a:rPr>
              <a:t>навчаєте, а особистість, яку ви формуєте. </a:t>
            </a:r>
          </a:p>
          <a:p>
            <a:pPr>
              <a:lnSpc>
                <a:spcPct val="90000"/>
              </a:lnSpc>
            </a:pPr>
            <a:r>
              <a:rPr lang="uk-UA" sz="2400" b="1" i="1" smtClean="0">
                <a:latin typeface="Times New Roman" pitchFamily="18" charset="0"/>
              </a:rPr>
              <a:t>Не предмет формує особистість, а вчитель своєю діяльністю, пов'язаною з вивченням предмета. </a:t>
            </a:r>
          </a:p>
          <a:p>
            <a:pPr>
              <a:lnSpc>
                <a:spcPct val="90000"/>
              </a:lnSpc>
            </a:pPr>
            <a:r>
              <a:rPr lang="uk-UA" sz="2400" b="1" i="1" smtClean="0">
                <a:latin typeface="Times New Roman" pitchFamily="18" charset="0"/>
              </a:rPr>
              <a:t>На виховання активності не шкодуйте ні часу, ні зусиль. Сьогоднішній активний учень — завтрашній активний член суспільства. </a:t>
            </a:r>
          </a:p>
          <a:p>
            <a:pPr>
              <a:lnSpc>
                <a:spcPct val="90000"/>
              </a:lnSpc>
            </a:pPr>
            <a:r>
              <a:rPr lang="uk-UA" sz="2400" b="1" i="1" smtClean="0">
                <a:latin typeface="Times New Roman" pitchFamily="18" charset="0"/>
              </a:rPr>
              <a:t>Ставте учнів у ситуації, котрі вимагають виявлення та пояснення розбіжностей між фактами, що спостерігаються, та наявним знанням. </a:t>
            </a:r>
          </a:p>
          <a:p>
            <a:pPr>
              <a:lnSpc>
                <a:spcPct val="90000"/>
              </a:lnSpc>
            </a:pPr>
            <a:endParaRPr lang="uk-UA" sz="2400" b="1" i="1" smtClean="0">
              <a:latin typeface="Times New Roman" pitchFamily="18" charset="0"/>
            </a:endParaRPr>
          </a:p>
          <a:p>
            <a:pPr>
              <a:lnSpc>
                <a:spcPct val="90000"/>
              </a:lnSpc>
            </a:pPr>
            <a:endParaRPr lang="ru-RU" sz="2400" b="1" i="1" smtClean="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idx="4294967295"/>
          </p:nvPr>
        </p:nvSpPr>
        <p:spPr>
          <a:xfrm>
            <a:off x="1042988" y="257175"/>
            <a:ext cx="7796212" cy="1143000"/>
          </a:xfrm>
        </p:spPr>
        <p:txBody>
          <a:bodyPr/>
          <a:lstStyle/>
          <a:p>
            <a:r>
              <a:rPr lang="ru-RU" b="1" i="1" smtClean="0">
                <a:solidFill>
                  <a:srgbClr val="990033"/>
                </a:solidFill>
                <a:latin typeface="Broadway" pitchFamily="82" charset="0"/>
              </a:rPr>
              <a:t>       Правила для побудови         </a:t>
            </a:r>
            <a:br>
              <a:rPr lang="ru-RU" b="1" i="1" smtClean="0">
                <a:solidFill>
                  <a:srgbClr val="990033"/>
                </a:solidFill>
                <a:latin typeface="Broadway" pitchFamily="82" charset="0"/>
              </a:rPr>
            </a:br>
            <a:r>
              <a:rPr lang="ru-RU" b="1" i="1" smtClean="0">
                <a:solidFill>
                  <a:srgbClr val="990033"/>
                </a:solidFill>
                <a:latin typeface="Broadway" pitchFamily="82" charset="0"/>
              </a:rPr>
              <a:t>    компетентнісного уроку</a:t>
            </a:r>
          </a:p>
        </p:txBody>
      </p:sp>
      <p:sp>
        <p:nvSpPr>
          <p:cNvPr id="111618" name="Rectangle 3"/>
          <p:cNvSpPr>
            <a:spLocks noGrp="1" noChangeArrowheads="1"/>
          </p:cNvSpPr>
          <p:nvPr>
            <p:ph type="body" idx="4294967295"/>
          </p:nvPr>
        </p:nvSpPr>
        <p:spPr>
          <a:xfrm>
            <a:off x="250825" y="1600200"/>
            <a:ext cx="8588375" cy="4572000"/>
          </a:xfrm>
        </p:spPr>
        <p:txBody>
          <a:bodyPr/>
          <a:lstStyle/>
          <a:p>
            <a:pPr>
              <a:lnSpc>
                <a:spcPct val="90000"/>
              </a:lnSpc>
            </a:pPr>
            <a:r>
              <a:rPr lang="uk-UA" sz="2000" b="1" i="1" smtClean="0">
                <a:latin typeface="Times New Roman" pitchFamily="18" charset="0"/>
              </a:rPr>
              <a:t>Допомагайте учням оволодіти найбільш продуктивними методами навчально– пізнавальної діяльності, навчайте їх вчитися. </a:t>
            </a:r>
          </a:p>
          <a:p>
            <a:pPr>
              <a:lnSpc>
                <a:spcPct val="90000"/>
              </a:lnSpc>
            </a:pPr>
            <a:r>
              <a:rPr lang="uk-UA" sz="2000" b="1" i="1" smtClean="0">
                <a:latin typeface="Times New Roman" pitchFamily="18" charset="0"/>
              </a:rPr>
              <a:t>Слід якомога частіше використовувати питання «чому?», щоб навчити мислити причинно-розуміння причинно-наслідкових зв'язків є обов'язковою умовою розвивального навчання.</a:t>
            </a:r>
          </a:p>
          <a:p>
            <a:pPr>
              <a:lnSpc>
                <a:spcPct val="90000"/>
              </a:lnSpc>
            </a:pPr>
            <a:r>
              <a:rPr lang="uk-UA" sz="2000" b="1" i="1" smtClean="0">
                <a:latin typeface="Times New Roman" pitchFamily="18" charset="0"/>
              </a:rPr>
              <a:t>Пам'ятайте, що насправді знає не той, хто переказує, а той, хто застосовує на практиці. </a:t>
            </a:r>
          </a:p>
          <a:p>
            <a:pPr>
              <a:lnSpc>
                <a:spcPct val="90000"/>
              </a:lnSpc>
            </a:pPr>
            <a:r>
              <a:rPr lang="uk-UA" sz="2000" b="1" i="1" smtClean="0">
                <a:latin typeface="Times New Roman" pitchFamily="18" charset="0"/>
              </a:rPr>
              <a:t>Привчайте учнів думати та діяти самостійно. Поступово відходьте від механічних переказів, дослівного відтворення. </a:t>
            </a:r>
          </a:p>
          <a:p>
            <a:pPr>
              <a:lnSpc>
                <a:spcPct val="90000"/>
              </a:lnSpc>
            </a:pPr>
            <a:r>
              <a:rPr lang="uk-UA" sz="2000" b="1" i="1" smtClean="0">
                <a:latin typeface="Times New Roman" pitchFamily="18" charset="0"/>
              </a:rPr>
              <a:t>Творче мислення розвивайте всебічним аналізом проблем, пізнавальні, вправи розв'язуйте кількома способами, частіше практикуйте творчі завдання.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idx="4294967295"/>
          </p:nvPr>
        </p:nvSpPr>
        <p:spPr/>
        <p:txBody>
          <a:bodyPr/>
          <a:lstStyle/>
          <a:p>
            <a:r>
              <a:rPr lang="ru-RU" b="1" i="1" smtClean="0">
                <a:solidFill>
                  <a:srgbClr val="990033"/>
                </a:solidFill>
                <a:latin typeface="Broadway" pitchFamily="82" charset="0"/>
              </a:rPr>
              <a:t>Правила для побудови         </a:t>
            </a:r>
            <a:br>
              <a:rPr lang="ru-RU" b="1" i="1" smtClean="0">
                <a:solidFill>
                  <a:srgbClr val="990033"/>
                </a:solidFill>
                <a:latin typeface="Broadway" pitchFamily="82" charset="0"/>
              </a:rPr>
            </a:br>
            <a:r>
              <a:rPr lang="ru-RU" b="1" i="1" smtClean="0">
                <a:solidFill>
                  <a:srgbClr val="990033"/>
                </a:solidFill>
                <a:latin typeface="Broadway" pitchFamily="82" charset="0"/>
              </a:rPr>
              <a:t>    компетентнісного уроку</a:t>
            </a:r>
          </a:p>
        </p:txBody>
      </p:sp>
      <p:sp>
        <p:nvSpPr>
          <p:cNvPr id="112642" name="Rectangle 3"/>
          <p:cNvSpPr>
            <a:spLocks noGrp="1" noChangeArrowheads="1"/>
          </p:cNvSpPr>
          <p:nvPr>
            <p:ph type="body" idx="4294967295"/>
          </p:nvPr>
        </p:nvSpPr>
        <p:spPr>
          <a:xfrm>
            <a:off x="395288" y="1600200"/>
            <a:ext cx="8443912" cy="4572000"/>
          </a:xfrm>
        </p:spPr>
        <p:txBody>
          <a:bodyPr/>
          <a:lstStyle/>
          <a:p>
            <a:pPr>
              <a:lnSpc>
                <a:spcPct val="90000"/>
              </a:lnSpc>
            </a:pPr>
            <a:r>
              <a:rPr lang="uk-UA" sz="2400" b="1" i="1" smtClean="0">
                <a:latin typeface="Times New Roman" pitchFamily="18" charset="0"/>
              </a:rPr>
              <a:t>Вчителі з української мови та літератури, зарубіжної літератури, мають слідкувати за способом та формою висловлення думки учнів.</a:t>
            </a:r>
          </a:p>
          <a:p>
            <a:pPr>
              <a:lnSpc>
                <a:spcPct val="90000"/>
              </a:lnSpc>
            </a:pPr>
            <a:r>
              <a:rPr lang="uk-UA" sz="2400" b="1" i="1" smtClean="0">
                <a:latin typeface="Times New Roman" pitchFamily="18" charset="0"/>
              </a:rPr>
              <a:t>Слід частіше показувати учням перспективи їх навчання. </a:t>
            </a:r>
          </a:p>
          <a:p>
            <a:pPr>
              <a:lnSpc>
                <a:spcPct val="90000"/>
              </a:lnSpc>
            </a:pPr>
            <a:r>
              <a:rPr lang="uk-UA" sz="2400" b="1" i="1" smtClean="0">
                <a:latin typeface="Times New Roman" pitchFamily="18" charset="0"/>
              </a:rPr>
              <a:t>Використовуйте схеми, плани, щоб забезпечити засвоєння системи знань.</a:t>
            </a:r>
          </a:p>
          <a:p>
            <a:pPr>
              <a:lnSpc>
                <a:spcPct val="90000"/>
              </a:lnSpc>
            </a:pPr>
            <a:r>
              <a:rPr lang="uk-UA" sz="2400" b="1" i="1" smtClean="0">
                <a:latin typeface="Times New Roman" pitchFamily="18" charset="0"/>
              </a:rPr>
              <a:t>Оскільки міцність запам'ятовування інформації, що засвоєна у вигляді логічних структур, є більш високою, ніж міцність розрізнених знань, закріплювати слід ті знання, що подані у цілісних логічних структурах.</a:t>
            </a:r>
          </a:p>
          <a:p>
            <a:pPr>
              <a:lnSpc>
                <a:spcPct val="90000"/>
              </a:lnSpc>
            </a:pPr>
            <a:r>
              <a:rPr lang="uk-UA" sz="2400" b="1" i="1" smtClean="0">
                <a:latin typeface="Times New Roman" pitchFamily="18"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idx="4294967295"/>
          </p:nvPr>
        </p:nvSpPr>
        <p:spPr/>
        <p:txBody>
          <a:bodyPr/>
          <a:lstStyle/>
          <a:p>
            <a:r>
              <a:rPr lang="ru-RU" b="1" i="1" smtClean="0">
                <a:solidFill>
                  <a:srgbClr val="990033"/>
                </a:solidFill>
                <a:latin typeface="Broadway" pitchFamily="82" charset="0"/>
              </a:rPr>
              <a:t>        Правила для побудови         </a:t>
            </a:r>
            <a:br>
              <a:rPr lang="ru-RU" b="1" i="1" smtClean="0">
                <a:solidFill>
                  <a:srgbClr val="990033"/>
                </a:solidFill>
                <a:latin typeface="Broadway" pitchFamily="82" charset="0"/>
              </a:rPr>
            </a:br>
            <a:r>
              <a:rPr lang="ru-RU" b="1" i="1" smtClean="0">
                <a:solidFill>
                  <a:srgbClr val="990033"/>
                </a:solidFill>
                <a:latin typeface="Broadway" pitchFamily="82" charset="0"/>
              </a:rPr>
              <a:t>      компетентнісного уроку</a:t>
            </a:r>
          </a:p>
        </p:txBody>
      </p:sp>
      <p:sp>
        <p:nvSpPr>
          <p:cNvPr id="113666" name="Rectangle 3"/>
          <p:cNvSpPr>
            <a:spLocks noGrp="1" noChangeArrowheads="1"/>
          </p:cNvSpPr>
          <p:nvPr>
            <p:ph type="body" idx="4294967295"/>
          </p:nvPr>
        </p:nvSpPr>
        <p:spPr>
          <a:xfrm>
            <a:off x="611188" y="1600200"/>
            <a:ext cx="8228012" cy="4572000"/>
          </a:xfrm>
        </p:spPr>
        <p:txBody>
          <a:bodyPr/>
          <a:lstStyle/>
          <a:p>
            <a:r>
              <a:rPr lang="uk-UA" sz="2400" b="1" i="1" smtClean="0">
                <a:latin typeface="Times New Roman" pitchFamily="18" charset="0"/>
              </a:rPr>
              <a:t> </a:t>
            </a:r>
          </a:p>
          <a:p>
            <a:endParaRPr lang="uk-UA" sz="2400" b="1" i="1" smtClean="0">
              <a:latin typeface="Times New Roman" pitchFamily="18" charset="0"/>
            </a:endParaRPr>
          </a:p>
          <a:p>
            <a:r>
              <a:rPr lang="uk-UA" sz="2400" b="1" i="1" smtClean="0">
                <a:latin typeface="Times New Roman" pitchFamily="18" charset="0"/>
              </a:rPr>
              <a:t>Навчайте так, щоб учень розумів, що навчання є для нього життєвою необхідністю. Пояснюйте школярам, що кожна людина знайде своє місце в житті, якщо навчиться всьому, що необхідно для реалізації її життєвих планів. </a:t>
            </a:r>
          </a:p>
          <a:p>
            <a:endParaRPr lang="uk-UA" sz="2400" b="1" i="1" smtClean="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a:xfrm>
            <a:off x="684213" y="257175"/>
            <a:ext cx="8154987" cy="1143000"/>
          </a:xfrm>
        </p:spPr>
        <p:txBody>
          <a:bodyPr/>
          <a:lstStyle/>
          <a:p>
            <a:r>
              <a:rPr lang="ru-RU" b="1" i="1" smtClean="0">
                <a:solidFill>
                  <a:srgbClr val="990033"/>
                </a:solidFill>
                <a:latin typeface="Broadway" pitchFamily="82" charset="0"/>
              </a:rPr>
              <a:t>        Правила для побудови         </a:t>
            </a:r>
            <a:br>
              <a:rPr lang="ru-RU" b="1" i="1" smtClean="0">
                <a:solidFill>
                  <a:srgbClr val="990033"/>
                </a:solidFill>
                <a:latin typeface="Broadway" pitchFamily="82" charset="0"/>
              </a:rPr>
            </a:br>
            <a:r>
              <a:rPr lang="ru-RU" b="1" i="1" smtClean="0">
                <a:solidFill>
                  <a:srgbClr val="990033"/>
                </a:solidFill>
                <a:latin typeface="Broadway" pitchFamily="82" charset="0"/>
              </a:rPr>
              <a:t>      компетентнісного уроку</a:t>
            </a:r>
          </a:p>
        </p:txBody>
      </p:sp>
      <p:sp>
        <p:nvSpPr>
          <p:cNvPr id="114690" name="Rectangle 3"/>
          <p:cNvSpPr>
            <a:spLocks noGrp="1" noChangeArrowheads="1"/>
          </p:cNvSpPr>
          <p:nvPr>
            <p:ph type="body" idx="4294967295"/>
          </p:nvPr>
        </p:nvSpPr>
        <p:spPr>
          <a:xfrm>
            <a:off x="395288" y="1700213"/>
            <a:ext cx="8569325" cy="4572000"/>
          </a:xfrm>
        </p:spPr>
        <p:txBody>
          <a:bodyPr/>
          <a:lstStyle/>
          <a:p>
            <a:pPr>
              <a:lnSpc>
                <a:spcPct val="80000"/>
              </a:lnSpc>
            </a:pPr>
            <a:r>
              <a:rPr lang="uk-UA" sz="2000" b="1" i="1" smtClean="0">
                <a:latin typeface="Times New Roman" pitchFamily="18" charset="0"/>
              </a:rPr>
              <a:t>У значних блоках інформації легше встановлюються логічні зв'язки, чіткіше простежується головна думка, котру легше виділити й показати учням.</a:t>
            </a:r>
          </a:p>
          <a:p>
            <a:pPr>
              <a:lnSpc>
                <a:spcPct val="80000"/>
              </a:lnSpc>
            </a:pPr>
            <a:r>
              <a:rPr lang="uk-UA" sz="2000" b="1" i="1" smtClean="0">
                <a:latin typeface="Times New Roman" pitchFamily="18" charset="0"/>
              </a:rPr>
              <a:t>У процесі навчання обов'язково враховуйте індивідуальні особливості кожного учня, об'єднуйте в диференційовані підгрупи учнів з однаковим рівнем.</a:t>
            </a:r>
          </a:p>
          <a:p>
            <a:pPr>
              <a:lnSpc>
                <a:spcPct val="80000"/>
              </a:lnSpc>
            </a:pPr>
            <a:r>
              <a:rPr lang="uk-UA" sz="2000" b="1" i="1" smtClean="0">
                <a:latin typeface="Times New Roman" pitchFamily="18" charset="0"/>
              </a:rPr>
              <a:t>Вивчайте і враховуйте життєвий досвід учнів, їх інтереси, особливості розвитку. </a:t>
            </a:r>
          </a:p>
          <a:p>
            <a:pPr>
              <a:lnSpc>
                <a:spcPct val="80000"/>
              </a:lnSpc>
            </a:pPr>
            <a:r>
              <a:rPr lang="uk-UA" sz="2000" b="1" i="1" smtClean="0">
                <a:latin typeface="Times New Roman" pitchFamily="18" charset="0"/>
              </a:rPr>
              <a:t>Будьте обізнаними з останніми науковими досягненнями із свого предмета.</a:t>
            </a:r>
          </a:p>
          <a:p>
            <a:pPr>
              <a:lnSpc>
                <a:spcPct val="80000"/>
              </a:lnSpc>
            </a:pPr>
            <a:r>
              <a:rPr lang="uk-UA" sz="2000" b="1" i="1" smtClean="0">
                <a:latin typeface="Times New Roman" pitchFamily="18" charset="0"/>
              </a:rPr>
              <a:t>Заохочуйте дослідницьку роботу школярів. Знайдіть можливості ознайомити їх із технікою експериментальної роботи, обробкою першоджерел і довідкових матеріалів</a:t>
            </a:r>
            <a:r>
              <a:rPr lang="uk-UA" sz="2400" b="1" i="1" smtClean="0">
                <a:latin typeface="Times New Roman" pitchFamily="18"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a:spLocks noGrp="1" noChangeArrowheads="1"/>
          </p:cNvSpPr>
          <p:nvPr>
            <p:ph type="title" idx="4294967295"/>
          </p:nvPr>
        </p:nvSpPr>
        <p:spPr/>
        <p:txBody>
          <a:bodyPr/>
          <a:lstStyle/>
          <a:p>
            <a:r>
              <a:rPr lang="uk-UA" smtClean="0"/>
              <a:t>                 </a:t>
            </a:r>
            <a:r>
              <a:rPr lang="uk-UA" b="1" i="1" smtClean="0">
                <a:solidFill>
                  <a:srgbClr val="990033"/>
                </a:solidFill>
                <a:latin typeface="Broadway" pitchFamily="82" charset="0"/>
              </a:rPr>
              <a:t>Тип уроку</a:t>
            </a:r>
            <a:endParaRPr lang="ru-RU" b="1" i="1" smtClean="0">
              <a:solidFill>
                <a:srgbClr val="990033"/>
              </a:solidFill>
              <a:latin typeface="Broadway" pitchFamily="82" charset="0"/>
            </a:endParaRPr>
          </a:p>
        </p:txBody>
      </p:sp>
      <p:sp>
        <p:nvSpPr>
          <p:cNvPr id="115714" name="Rectangle 3"/>
          <p:cNvSpPr>
            <a:spLocks noGrp="1" noChangeArrowheads="1"/>
          </p:cNvSpPr>
          <p:nvPr>
            <p:ph type="body" sz="half" idx="4294967295"/>
          </p:nvPr>
        </p:nvSpPr>
        <p:spPr>
          <a:xfrm>
            <a:off x="1600200" y="1600200"/>
            <a:ext cx="3543300" cy="4572000"/>
          </a:xfrm>
        </p:spPr>
        <p:txBody>
          <a:bodyPr/>
          <a:lstStyle/>
          <a:p>
            <a:pPr marL="0" indent="0"/>
            <a:r>
              <a:rPr lang="uk-UA" sz="2400" b="1" i="1" smtClean="0">
                <a:latin typeface="Times New Roman" pitchFamily="18" charset="0"/>
              </a:rPr>
              <a:t>Формування компетентностей; </a:t>
            </a:r>
          </a:p>
          <a:p>
            <a:pPr marL="0" indent="0"/>
            <a:r>
              <a:rPr lang="uk-UA" sz="2400" b="1" i="1" smtClean="0">
                <a:latin typeface="Times New Roman" pitchFamily="18" charset="0"/>
              </a:rPr>
              <a:t>розвитку компетентностей; </a:t>
            </a:r>
          </a:p>
          <a:p>
            <a:pPr marL="0" indent="0"/>
            <a:r>
              <a:rPr lang="uk-UA" sz="2400" b="1" i="1" smtClean="0">
                <a:latin typeface="Times New Roman" pitchFamily="18" charset="0"/>
              </a:rPr>
              <a:t>перевірки та/або оцінювання досягнення компетентностей; </a:t>
            </a:r>
          </a:p>
          <a:p>
            <a:pPr marL="0" indent="0"/>
            <a:r>
              <a:rPr lang="uk-UA" sz="2400" b="1" i="1" smtClean="0">
                <a:latin typeface="Times New Roman" pitchFamily="18" charset="0"/>
              </a:rPr>
              <a:t>корекції основних компетентностей. </a:t>
            </a:r>
          </a:p>
        </p:txBody>
      </p:sp>
      <p:sp>
        <p:nvSpPr>
          <p:cNvPr id="115715" name="Rectangle 5"/>
          <p:cNvSpPr>
            <a:spLocks noGrp="1" noChangeArrowheads="1"/>
          </p:cNvSpPr>
          <p:nvPr>
            <p:ph type="body" sz="half" idx="4294967295"/>
          </p:nvPr>
        </p:nvSpPr>
        <p:spPr>
          <a:xfrm>
            <a:off x="5295900" y="1600200"/>
            <a:ext cx="3543300" cy="4572000"/>
          </a:xfrm>
        </p:spPr>
        <p:txBody>
          <a:bodyPr/>
          <a:lstStyle/>
          <a:p>
            <a:pPr marL="0" indent="0"/>
            <a:r>
              <a:rPr lang="uk-UA" sz="2000" b="1" i="1" smtClean="0">
                <a:latin typeface="Times New Roman" pitchFamily="18" charset="0"/>
              </a:rPr>
              <a:t>Урок засвоєння нових знань. </a:t>
            </a:r>
          </a:p>
          <a:p>
            <a:pPr marL="0" indent="0"/>
            <a:r>
              <a:rPr lang="uk-UA" sz="2000" b="1" i="1" smtClean="0">
                <a:latin typeface="Times New Roman" pitchFamily="18" charset="0"/>
              </a:rPr>
              <a:t>Урок формування нових умінь і навичок.</a:t>
            </a:r>
          </a:p>
          <a:p>
            <a:pPr marL="0" indent="0"/>
            <a:r>
              <a:rPr lang="uk-UA" sz="2000" b="1" i="1" smtClean="0">
                <a:latin typeface="Times New Roman" pitchFamily="18" charset="0"/>
              </a:rPr>
              <a:t>Урок комплексного застосування знань, умінь, навичок .</a:t>
            </a:r>
          </a:p>
          <a:p>
            <a:pPr marL="0" indent="0"/>
            <a:r>
              <a:rPr lang="uk-UA" sz="2000" b="1" i="1" smtClean="0">
                <a:latin typeface="Times New Roman" pitchFamily="18" charset="0"/>
              </a:rPr>
              <a:t> Урок узагальнення і систематизації знань.</a:t>
            </a:r>
          </a:p>
          <a:p>
            <a:pPr marL="0" indent="0"/>
            <a:r>
              <a:rPr lang="uk-UA" sz="2000" b="1" i="1" smtClean="0">
                <a:latin typeface="Times New Roman" pitchFamily="18" charset="0"/>
              </a:rPr>
              <a:t> Урок перевірки і корекції знань, умінь і навичок .</a:t>
            </a:r>
          </a:p>
          <a:p>
            <a:pPr marL="0" indent="0"/>
            <a:r>
              <a:rPr lang="uk-UA" sz="2000" b="1" i="1" smtClean="0">
                <a:latin typeface="Times New Roman" pitchFamily="18" charset="0"/>
              </a:rPr>
              <a:t>Комбінований урок.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idx="4294967295"/>
          </p:nvPr>
        </p:nvSpPr>
        <p:spPr/>
        <p:txBody>
          <a:bodyPr/>
          <a:lstStyle/>
          <a:p>
            <a:r>
              <a:rPr lang="uk-UA" b="1" i="1" smtClean="0">
                <a:solidFill>
                  <a:srgbClr val="990033"/>
                </a:solidFill>
                <a:latin typeface="Broadway" pitchFamily="82" charset="0"/>
              </a:rPr>
              <a:t>    Сучасні типи уроків</a:t>
            </a:r>
            <a:endParaRPr lang="ru-RU" b="1" i="1" smtClean="0">
              <a:solidFill>
                <a:srgbClr val="990033"/>
              </a:solidFill>
              <a:latin typeface="Broadway" pitchFamily="82" charset="0"/>
            </a:endParaRPr>
          </a:p>
        </p:txBody>
      </p:sp>
      <p:sp>
        <p:nvSpPr>
          <p:cNvPr id="116738" name="Rectangle 3"/>
          <p:cNvSpPr>
            <a:spLocks noGrp="1" noChangeArrowheads="1"/>
          </p:cNvSpPr>
          <p:nvPr>
            <p:ph type="body" idx="4294967295"/>
          </p:nvPr>
        </p:nvSpPr>
        <p:spPr>
          <a:xfrm>
            <a:off x="323850" y="1268413"/>
            <a:ext cx="8515350" cy="4903787"/>
          </a:xfrm>
        </p:spPr>
        <p:txBody>
          <a:bodyPr/>
          <a:lstStyle/>
          <a:p>
            <a:r>
              <a:rPr lang="uk-UA" b="1" i="1" smtClean="0">
                <a:latin typeface="Times New Roman" pitchFamily="18" charset="0"/>
              </a:rPr>
              <a:t>Особистісно зорієнтований урок..</a:t>
            </a:r>
          </a:p>
          <a:p>
            <a:r>
              <a:rPr lang="uk-UA" b="1" i="1" smtClean="0">
                <a:latin typeface="Times New Roman" pitchFamily="18" charset="0"/>
              </a:rPr>
              <a:t> 2. Компетентнісно орієнтований урок.. </a:t>
            </a:r>
          </a:p>
          <a:p>
            <a:r>
              <a:rPr lang="uk-UA" b="1" i="1" smtClean="0">
                <a:latin typeface="Times New Roman" pitchFamily="18" charset="0"/>
              </a:rPr>
              <a:t>3. Урок за технологією розвивального навчання.</a:t>
            </a:r>
          </a:p>
          <a:p>
            <a:r>
              <a:rPr lang="uk-UA" b="1" i="1" smtClean="0">
                <a:latin typeface="Times New Roman" pitchFamily="18" charset="0"/>
              </a:rPr>
              <a:t> 4. Урок за технологією проєктного навчання. </a:t>
            </a:r>
          </a:p>
          <a:p>
            <a:r>
              <a:rPr lang="uk-UA" b="1" i="1" smtClean="0">
                <a:latin typeface="Times New Roman" pitchFamily="18" charset="0"/>
              </a:rPr>
              <a:t>5. Урок за технологією інтенсивного навчання.</a:t>
            </a:r>
          </a:p>
          <a:p>
            <a:r>
              <a:rPr lang="uk-UA" b="1" i="1" smtClean="0">
                <a:latin typeface="Times New Roman" pitchFamily="18" charset="0"/>
              </a:rPr>
              <a:t> 6. Біоадекватний урок.</a:t>
            </a:r>
          </a:p>
          <a:p>
            <a:r>
              <a:rPr lang="uk-UA" b="1" i="1" smtClean="0">
                <a:latin typeface="Times New Roman" pitchFamily="18" charset="0"/>
              </a:rPr>
              <a:t> 7. Урок за технологією інтерактивного навчання.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idx="4294967295"/>
          </p:nvPr>
        </p:nvSpPr>
        <p:spPr>
          <a:xfrm>
            <a:off x="827088" y="257175"/>
            <a:ext cx="8012112" cy="1143000"/>
          </a:xfrm>
        </p:spPr>
        <p:txBody>
          <a:bodyPr/>
          <a:lstStyle/>
          <a:p>
            <a:r>
              <a:rPr lang="ru-RU" b="1" i="1" smtClean="0">
                <a:solidFill>
                  <a:srgbClr val="990033"/>
                </a:solidFill>
                <a:latin typeface="Broadway" pitchFamily="82" charset="0"/>
              </a:rPr>
              <a:t>    </a:t>
            </a:r>
            <a:r>
              <a:rPr lang="uk-UA" b="1" i="1" smtClean="0">
                <a:solidFill>
                  <a:srgbClr val="990033"/>
                </a:solidFill>
                <a:latin typeface="Broadway" pitchFamily="82" charset="0"/>
              </a:rPr>
              <a:t>Вимоги до структури уроку    </a:t>
            </a:r>
            <a:br>
              <a:rPr lang="uk-UA" b="1" i="1" smtClean="0">
                <a:solidFill>
                  <a:srgbClr val="990033"/>
                </a:solidFill>
                <a:latin typeface="Broadway" pitchFamily="82" charset="0"/>
              </a:rPr>
            </a:br>
            <a:r>
              <a:rPr lang="uk-UA" b="1" i="1" smtClean="0">
                <a:solidFill>
                  <a:srgbClr val="990033"/>
                </a:solidFill>
                <a:latin typeface="Broadway" pitchFamily="82" charset="0"/>
              </a:rPr>
              <a:t>           включають:</a:t>
            </a:r>
            <a:r>
              <a:rPr lang="ru-RU" smtClean="0"/>
              <a:t> </a:t>
            </a:r>
          </a:p>
        </p:txBody>
      </p:sp>
      <p:sp>
        <p:nvSpPr>
          <p:cNvPr id="117762" name="Rectangle 3"/>
          <p:cNvSpPr>
            <a:spLocks noGrp="1" noChangeArrowheads="1"/>
          </p:cNvSpPr>
          <p:nvPr>
            <p:ph type="body" idx="4294967295"/>
          </p:nvPr>
        </p:nvSpPr>
        <p:spPr>
          <a:xfrm>
            <a:off x="323850" y="1600200"/>
            <a:ext cx="8515350" cy="4572000"/>
          </a:xfrm>
        </p:spPr>
        <p:txBody>
          <a:bodyPr/>
          <a:lstStyle/>
          <a:p>
            <a:r>
              <a:rPr lang="uk-UA" sz="2400" b="1" i="1" smtClean="0">
                <a:latin typeface="Times New Roman" pitchFamily="18" charset="0"/>
              </a:rPr>
              <a:t>чітко визначені цілі та завдання уроку; </a:t>
            </a:r>
          </a:p>
          <a:p>
            <a:r>
              <a:rPr lang="uk-UA" sz="2400" b="1" i="1" smtClean="0">
                <a:latin typeface="Times New Roman" pitchFamily="18" charset="0"/>
              </a:rPr>
              <a:t>визначення типу уроку, органічний зв'язок всіх частин уроку;</a:t>
            </a:r>
          </a:p>
          <a:p>
            <a:r>
              <a:rPr lang="uk-UA" sz="2400" b="1" i="1" smtClean="0">
                <a:latin typeface="Times New Roman" pitchFamily="18" charset="0"/>
              </a:rPr>
              <a:t> зв'язок уроку з попереднім уроком і закласти перспективу на наступний урок;</a:t>
            </a:r>
          </a:p>
          <a:p>
            <a:r>
              <a:rPr lang="uk-UA" sz="2400" b="1" i="1" smtClean="0">
                <a:latin typeface="Times New Roman" pitchFamily="18" charset="0"/>
              </a:rPr>
              <a:t>вибір оптимальних, виходячи із цілей і завдань уроку, методів вивчення і закріплення нового матеріалу; </a:t>
            </a:r>
          </a:p>
          <a:p>
            <a:r>
              <a:rPr lang="uk-UA" sz="2400" b="1" i="1" smtClean="0">
                <a:latin typeface="Times New Roman" pitchFamily="18" charset="0"/>
              </a:rPr>
              <a:t>оптимальність домашнього завдання (форма, обсяг, запис у щоденнику, облік індивідуальних особливостей</a:t>
            </a:r>
            <a:r>
              <a:rPr lang="ru-RU" sz="2400" b="1" i="1" smtClean="0"/>
              <a:t> і т. д.).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ctrTitle" idx="4294967295"/>
          </p:nvPr>
        </p:nvSpPr>
        <p:spPr>
          <a:xfrm>
            <a:off x="179388" y="1268413"/>
            <a:ext cx="8785225" cy="2332037"/>
          </a:xfrm>
        </p:spPr>
        <p:txBody>
          <a:bodyPr/>
          <a:lstStyle/>
          <a:p>
            <a:pPr algn="ctr"/>
            <a:r>
              <a:rPr lang="uk-UA" sz="2800" b="1" i="1" smtClean="0">
                <a:solidFill>
                  <a:srgbClr val="990033"/>
                </a:solidFill>
                <a:latin typeface="Broadway" pitchFamily="82" charset="0"/>
              </a:rPr>
              <a:t>Якою повинна бути освіта у майбутньому? Якою повинна бути Нова українська школа? Які ролі повинні виконувати </a:t>
            </a:r>
            <a:r>
              <a:rPr lang="uk-UA" sz="2800" b="1" i="1" smtClean="0">
                <a:solidFill>
                  <a:srgbClr val="990033"/>
                </a:solidFill>
              </a:rPr>
              <a:t>учитель</a:t>
            </a:r>
            <a:r>
              <a:rPr lang="uk-UA" sz="2800" b="1" i="1" smtClean="0">
                <a:solidFill>
                  <a:srgbClr val="990033"/>
                </a:solidFill>
                <a:latin typeface="Broadway" pitchFamily="82" charset="0"/>
              </a:rPr>
              <a:t> і якими компетентностями володіти? </a:t>
            </a:r>
            <a:r>
              <a:rPr lang="ru-RU" sz="2800" b="1" i="1" smtClean="0">
                <a:solidFill>
                  <a:srgbClr val="990033"/>
                </a:solidFill>
                <a:latin typeface="Broadway" pitchFamily="82" charset="0"/>
              </a:rPr>
              <a:t/>
            </a:r>
            <a:br>
              <a:rPr lang="ru-RU" sz="2800" b="1" i="1" smtClean="0">
                <a:solidFill>
                  <a:srgbClr val="990033"/>
                </a:solidFill>
                <a:latin typeface="Broadway" pitchFamily="82" charset="0"/>
              </a:rPr>
            </a:br>
            <a:endParaRPr lang="ru-RU" sz="2800" b="1" i="1" smtClean="0">
              <a:solidFill>
                <a:srgbClr val="990033"/>
              </a:solidFill>
              <a:latin typeface="Broadway" pitchFamily="82" charset="0"/>
            </a:endParaRPr>
          </a:p>
        </p:txBody>
      </p:sp>
      <p:pic>
        <p:nvPicPr>
          <p:cNvPr id="78850" name="Picture 8"/>
          <p:cNvPicPr>
            <a:picLocks noGrp="1" noChangeAspect="1" noChangeArrowheads="1"/>
          </p:cNvPicPr>
          <p:nvPr>
            <p:ph type="subTitle" idx="4294967295"/>
          </p:nvPr>
        </p:nvPicPr>
        <p:blipFill>
          <a:blip r:embed="rId2"/>
          <a:srcRect/>
          <a:stretch>
            <a:fillRect/>
          </a:stretch>
        </p:blipFill>
        <p:spPr>
          <a:xfrm>
            <a:off x="395288" y="2997200"/>
            <a:ext cx="8353425" cy="3860800"/>
          </a:xfrm>
        </p:spPr>
      </p:pic>
      <p:pic>
        <p:nvPicPr>
          <p:cNvPr id="78851" name="Picture 9"/>
          <p:cNvPicPr>
            <a:picLocks noChangeAspect="1" noChangeArrowheads="1"/>
          </p:cNvPicPr>
          <p:nvPr/>
        </p:nvPicPr>
        <p:blipFill>
          <a:blip r:embed="rId3"/>
          <a:srcRect/>
          <a:stretch>
            <a:fillRect/>
          </a:stretch>
        </p:blipFill>
        <p:spPr bwMode="auto">
          <a:xfrm>
            <a:off x="0" y="0"/>
            <a:ext cx="4451350" cy="127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idx="4294967295"/>
          </p:nvPr>
        </p:nvSpPr>
        <p:spPr>
          <a:xfrm>
            <a:off x="395288" y="257175"/>
            <a:ext cx="8443912" cy="1143000"/>
          </a:xfrm>
        </p:spPr>
        <p:txBody>
          <a:bodyPr/>
          <a:lstStyle/>
          <a:p>
            <a:r>
              <a:rPr lang="uk-UA" b="1" i="1" smtClean="0">
                <a:solidFill>
                  <a:srgbClr val="990033"/>
                </a:solidFill>
              </a:rPr>
              <a:t>Вимоги до техніки проведення уроку  </a:t>
            </a:r>
            <a:br>
              <a:rPr lang="uk-UA" b="1" i="1" smtClean="0">
                <a:solidFill>
                  <a:srgbClr val="990033"/>
                </a:solidFill>
              </a:rPr>
            </a:br>
            <a:r>
              <a:rPr lang="uk-UA" b="1" i="1" smtClean="0">
                <a:solidFill>
                  <a:srgbClr val="990033"/>
                </a:solidFill>
              </a:rPr>
              <a:t>                   припускають:</a:t>
            </a:r>
            <a:r>
              <a:rPr lang="ru-RU" smtClean="0"/>
              <a:t> </a:t>
            </a:r>
          </a:p>
        </p:txBody>
      </p:sp>
      <p:sp>
        <p:nvSpPr>
          <p:cNvPr id="118786" name="Rectangle 3"/>
          <p:cNvSpPr>
            <a:spLocks noGrp="1" noChangeArrowheads="1"/>
          </p:cNvSpPr>
          <p:nvPr>
            <p:ph type="body" idx="4294967295"/>
          </p:nvPr>
        </p:nvSpPr>
        <p:spPr>
          <a:xfrm>
            <a:off x="468313" y="1600200"/>
            <a:ext cx="8370887" cy="4572000"/>
          </a:xfrm>
        </p:spPr>
        <p:txBody>
          <a:bodyPr/>
          <a:lstStyle/>
          <a:p>
            <a:pPr>
              <a:lnSpc>
                <a:spcPct val="90000"/>
              </a:lnSpc>
            </a:pPr>
            <a:r>
              <a:rPr lang="uk-UA" sz="2400" b="1" i="1" dirty="0" smtClean="0"/>
              <a:t>певний ритм і темп уроку оптимальний для учнів класу;</a:t>
            </a:r>
          </a:p>
          <a:p>
            <a:pPr>
              <a:lnSpc>
                <a:spcPct val="90000"/>
              </a:lnSpc>
            </a:pPr>
            <a:r>
              <a:rPr lang="uk-UA" sz="2400" b="1" i="1" dirty="0" smtClean="0"/>
              <a:t>сприятливий психологічний клімат на </a:t>
            </a:r>
            <a:r>
              <a:rPr lang="uk-UA" sz="2400" b="1" i="1" dirty="0" err="1" smtClean="0"/>
              <a:t>уроці</a:t>
            </a:r>
            <a:r>
              <a:rPr lang="uk-UA" sz="2400" b="1" i="1" dirty="0" smtClean="0"/>
              <a:t> (взаємна доброзичливість, готовність учителя прийти па допомогу учневі і т. д.); </a:t>
            </a:r>
          </a:p>
          <a:p>
            <a:pPr>
              <a:lnSpc>
                <a:spcPct val="90000"/>
              </a:lnSpc>
            </a:pPr>
            <a:r>
              <a:rPr lang="uk-UA" sz="2400" b="1" i="1" dirty="0" smtClean="0"/>
              <a:t>взаємне співробітництво вчителя й учнів, педагогічний такт;</a:t>
            </a:r>
          </a:p>
          <a:p>
            <a:pPr>
              <a:lnSpc>
                <a:spcPct val="90000"/>
              </a:lnSpc>
            </a:pPr>
            <a:r>
              <a:rPr lang="uk-UA" sz="2400" b="1" i="1" dirty="0" smtClean="0"/>
              <a:t>використання різних видів діяльності учнів, підтримувати інтерес до </a:t>
            </a:r>
            <a:r>
              <a:rPr lang="uk-UA" b="1" i="1" dirty="0" smtClean="0"/>
              <a:t>уроку.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idx="4294967295"/>
          </p:nvPr>
        </p:nvSpPr>
        <p:spPr>
          <a:xfrm>
            <a:off x="468313" y="257175"/>
            <a:ext cx="8370887" cy="1143000"/>
          </a:xfrm>
        </p:spPr>
        <p:txBody>
          <a:bodyPr/>
          <a:lstStyle/>
          <a:p>
            <a:r>
              <a:rPr lang="ru-RU" sz="2800" b="1" i="1" smtClean="0">
                <a:solidFill>
                  <a:srgbClr val="990033"/>
                </a:solidFill>
              </a:rPr>
              <a:t>           </a:t>
            </a:r>
            <a:r>
              <a:rPr lang="uk-UA" sz="2800" b="1" i="1" smtClean="0">
                <a:solidFill>
                  <a:srgbClr val="990033"/>
                </a:solidFill>
              </a:rPr>
              <a:t>Ядро(основа уроку) включає ті     </a:t>
            </a:r>
            <a:br>
              <a:rPr lang="uk-UA" sz="2800" b="1" i="1" smtClean="0">
                <a:solidFill>
                  <a:srgbClr val="990033"/>
                </a:solidFill>
              </a:rPr>
            </a:br>
            <a:r>
              <a:rPr lang="uk-UA" sz="2800" b="1" i="1" smtClean="0">
                <a:solidFill>
                  <a:srgbClr val="990033"/>
                </a:solidFill>
              </a:rPr>
              <a:t>    елементи(етапи уроку), які вирішують  </a:t>
            </a:r>
            <a:br>
              <a:rPr lang="uk-UA" sz="2800" b="1" i="1" smtClean="0">
                <a:solidFill>
                  <a:srgbClr val="990033"/>
                </a:solidFill>
              </a:rPr>
            </a:br>
            <a:r>
              <a:rPr lang="uk-UA" sz="2800" b="1" i="1" smtClean="0">
                <a:solidFill>
                  <a:srgbClr val="990033"/>
                </a:solidFill>
              </a:rPr>
              <a:t>           основну освітню мету уроку</a:t>
            </a:r>
            <a:r>
              <a:rPr lang="ru-RU" sz="2800" smtClean="0"/>
              <a:t> </a:t>
            </a:r>
          </a:p>
        </p:txBody>
      </p:sp>
      <p:sp>
        <p:nvSpPr>
          <p:cNvPr id="119810" name="Rectangle 3"/>
          <p:cNvSpPr>
            <a:spLocks noGrp="1" noChangeArrowheads="1"/>
          </p:cNvSpPr>
          <p:nvPr>
            <p:ph type="body" idx="4294967295"/>
          </p:nvPr>
        </p:nvSpPr>
        <p:spPr>
          <a:xfrm>
            <a:off x="900113" y="1600200"/>
            <a:ext cx="7939087" cy="4572000"/>
          </a:xfrm>
        </p:spPr>
        <p:txBody>
          <a:bodyPr/>
          <a:lstStyle/>
          <a:p>
            <a:r>
              <a:rPr lang="uk-UA" b="1" i="1" smtClean="0">
                <a:latin typeface="Times New Roman" pitchFamily="18" charset="0"/>
              </a:rPr>
              <a:t>Перевірка домашнього завдання; </a:t>
            </a:r>
          </a:p>
          <a:p>
            <a:r>
              <a:rPr lang="uk-UA" b="1" i="1" smtClean="0">
                <a:latin typeface="Times New Roman" pitchFamily="18" charset="0"/>
              </a:rPr>
              <a:t>актуалізація опорних знань;</a:t>
            </a:r>
          </a:p>
          <a:p>
            <a:r>
              <a:rPr lang="uk-UA" b="1" i="1" smtClean="0">
                <a:latin typeface="Times New Roman" pitchFamily="18" charset="0"/>
              </a:rPr>
              <a:t> мотивація освітньої діяльності; </a:t>
            </a:r>
          </a:p>
          <a:p>
            <a:r>
              <a:rPr lang="uk-UA" b="1" i="1" smtClean="0">
                <a:latin typeface="Times New Roman" pitchFamily="18" charset="0"/>
              </a:rPr>
              <a:t>повідомлення теми, мети, завдань уроку; </a:t>
            </a:r>
          </a:p>
          <a:p>
            <a:r>
              <a:rPr lang="uk-UA" b="1" i="1" smtClean="0">
                <a:latin typeface="Times New Roman" pitchFamily="18" charset="0"/>
              </a:rPr>
              <a:t>повідомлення домашнього завдання; </a:t>
            </a:r>
          </a:p>
          <a:p>
            <a:r>
              <a:rPr lang="uk-UA" b="1" i="1" smtClean="0">
                <a:latin typeface="Times New Roman" pitchFamily="18" charset="0"/>
              </a:rPr>
              <a:t>рефлексія;</a:t>
            </a:r>
          </a:p>
          <a:p>
            <a:r>
              <a:rPr lang="uk-UA" b="1" i="1" smtClean="0">
                <a:latin typeface="Times New Roman" pitchFamily="18" charset="0"/>
              </a:rPr>
              <a:t>підбиття підсумків уроку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p:cNvSpPr>
          <p:nvPr>
            <p:ph type="title" idx="4294967295"/>
          </p:nvPr>
        </p:nvSpPr>
        <p:spPr>
          <a:xfrm>
            <a:off x="395288" y="260350"/>
            <a:ext cx="8229600" cy="1252538"/>
          </a:xfrm>
        </p:spPr>
        <p:txBody>
          <a:bodyPr/>
          <a:lstStyle/>
          <a:p>
            <a:pPr eaLnBrk="1" hangingPunct="1"/>
            <a:r>
              <a:rPr lang="uk-UA" b="1" i="1" smtClean="0">
                <a:solidFill>
                  <a:srgbClr val="990033"/>
                </a:solidFill>
              </a:rPr>
              <a:t>     </a:t>
            </a:r>
            <a:r>
              <a:rPr lang="uk-UA" b="1" i="1" smtClean="0">
                <a:solidFill>
                  <a:srgbClr val="990033"/>
                </a:solidFill>
                <a:latin typeface="Broadway" pitchFamily="82" charset="0"/>
              </a:rPr>
              <a:t>Сучасні педагогічні технології</a:t>
            </a:r>
            <a:r>
              <a:rPr lang="uk-UA" b="1" i="1" smtClean="0">
                <a:solidFill>
                  <a:srgbClr val="990033"/>
                </a:solidFill>
              </a:rPr>
              <a:t>:</a:t>
            </a:r>
            <a:endParaRPr lang="ru-RU" b="1" i="1" smtClean="0">
              <a:solidFill>
                <a:srgbClr val="990033"/>
              </a:solidFill>
            </a:endParaRPr>
          </a:p>
        </p:txBody>
      </p:sp>
      <p:sp>
        <p:nvSpPr>
          <p:cNvPr id="120834" name="Rectangle 3"/>
          <p:cNvSpPr>
            <a:spLocks noGrp="1"/>
          </p:cNvSpPr>
          <p:nvPr>
            <p:ph type="body" idx="4294967295"/>
          </p:nvPr>
        </p:nvSpPr>
        <p:spPr>
          <a:xfrm>
            <a:off x="871538" y="1412875"/>
            <a:ext cx="7408862" cy="4713288"/>
          </a:xfrm>
        </p:spPr>
        <p:txBody>
          <a:bodyPr/>
          <a:lstStyle/>
          <a:p>
            <a:pPr marL="273050" indent="-273050" eaLnBrk="1" hangingPunct="1"/>
            <a:r>
              <a:rPr lang="ru-RU" sz="2400" b="1" i="1" smtClean="0">
                <a:latin typeface="Times New Roman" pitchFamily="18" charset="0"/>
              </a:rPr>
              <a:t>1. </a:t>
            </a:r>
            <a:r>
              <a:rPr lang="uk-UA" sz="2400" b="1" i="1" smtClean="0">
                <a:latin typeface="Broadway" pitchFamily="82" charset="0"/>
              </a:rPr>
              <a:t>Особистісно зорієнтованого навчання.</a:t>
            </a:r>
          </a:p>
          <a:p>
            <a:pPr marL="273050" indent="-273050" eaLnBrk="1" hangingPunct="1"/>
            <a:r>
              <a:rPr lang="uk-UA" sz="2400" b="1" i="1" smtClean="0">
                <a:latin typeface="Broadway" pitchFamily="82" charset="0"/>
              </a:rPr>
              <a:t> 2. Розвивального навчання. </a:t>
            </a:r>
          </a:p>
          <a:p>
            <a:pPr marL="273050" indent="-273050" eaLnBrk="1" hangingPunct="1"/>
            <a:r>
              <a:rPr lang="uk-UA" sz="2400" b="1" i="1" smtClean="0">
                <a:latin typeface="Broadway" pitchFamily="82" charset="0"/>
              </a:rPr>
              <a:t>3. Проєктного навчання. </a:t>
            </a:r>
          </a:p>
          <a:p>
            <a:pPr marL="273050" indent="-273050" eaLnBrk="1" hangingPunct="1"/>
            <a:r>
              <a:rPr lang="uk-UA" sz="2400" b="1" i="1" smtClean="0">
                <a:latin typeface="Broadway" pitchFamily="82" charset="0"/>
              </a:rPr>
              <a:t>4. Модульного  навчання. </a:t>
            </a:r>
          </a:p>
          <a:p>
            <a:pPr marL="273050" indent="-273050" eaLnBrk="1" hangingPunct="1"/>
            <a:r>
              <a:rPr lang="uk-UA" sz="2400" b="1" i="1" smtClean="0">
                <a:latin typeface="Broadway" pitchFamily="82" charset="0"/>
              </a:rPr>
              <a:t>5. Ігрові технології. </a:t>
            </a:r>
          </a:p>
          <a:p>
            <a:pPr marL="273050" indent="-273050" eaLnBrk="1" hangingPunct="1"/>
            <a:r>
              <a:rPr lang="uk-UA" sz="2400" b="1" i="1" smtClean="0">
                <a:latin typeface="Broadway" pitchFamily="82" charset="0"/>
              </a:rPr>
              <a:t>6. Інтерактивного навчання.</a:t>
            </a:r>
          </a:p>
          <a:p>
            <a:pPr marL="273050" indent="-273050" eaLnBrk="1" hangingPunct="1"/>
            <a:r>
              <a:rPr lang="uk-UA" sz="2400" b="1" i="1" smtClean="0">
                <a:latin typeface="Broadway" pitchFamily="82" charset="0"/>
              </a:rPr>
              <a:t>7. Комп’ютерні технології. </a:t>
            </a:r>
          </a:p>
          <a:p>
            <a:pPr marL="273050" indent="-273050" eaLnBrk="1" hangingPunct="1"/>
            <a:r>
              <a:rPr lang="uk-UA" sz="2400" b="1" i="1" smtClean="0">
                <a:latin typeface="Broadway" pitchFamily="82" charset="0"/>
              </a:rPr>
              <a:t>8. Тестові технології. </a:t>
            </a:r>
          </a:p>
          <a:p>
            <a:pPr marL="273050" indent="-273050" eaLnBrk="1" hangingPunct="1"/>
            <a:r>
              <a:rPr lang="uk-UA" sz="2400" b="1" i="1" smtClean="0">
                <a:latin typeface="Broadway" pitchFamily="82" charset="0"/>
              </a:rPr>
              <a:t>9. Технологія інтенсивного навчання.</a:t>
            </a:r>
            <a:r>
              <a:rPr lang="uk-UA" sz="2400" b="1" smtClean="0">
                <a:latin typeface="Broadway" pitchFamily="82" charset="0"/>
              </a:rPr>
              <a:t> </a:t>
            </a:r>
          </a:p>
          <a:p>
            <a:pPr marL="273050" indent="-273050" eaLnBrk="1" hangingPunct="1"/>
            <a:r>
              <a:rPr lang="uk-UA" sz="2400" b="1" i="1" smtClean="0"/>
              <a:t>1</a:t>
            </a:r>
            <a:r>
              <a:rPr lang="uk-UA" sz="2400" b="1" i="1" smtClean="0">
                <a:latin typeface="Broadway" pitchFamily="82" charset="0"/>
              </a:rPr>
              <a:t>0. Критичного мислення.</a:t>
            </a:r>
          </a:p>
          <a:p>
            <a:pPr marL="273050" indent="-273050" eaLnBrk="1" hangingPunct="1"/>
            <a:r>
              <a:rPr lang="uk-UA" sz="2400" b="1" i="1" smtClean="0">
                <a:latin typeface="Broadway" pitchFamily="82" charset="0"/>
              </a:rPr>
              <a:t>11. Інформаційні.</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Line 3"/>
          <p:cNvSpPr>
            <a:spLocks noChangeShapeType="1"/>
          </p:cNvSpPr>
          <p:nvPr/>
        </p:nvSpPr>
        <p:spPr bwMode="auto">
          <a:xfrm>
            <a:off x="1071563" y="1428750"/>
            <a:ext cx="7632700" cy="0"/>
          </a:xfrm>
          <a:prstGeom prst="line">
            <a:avLst/>
          </a:prstGeom>
          <a:noFill/>
          <a:ln w="19050">
            <a:solidFill>
              <a:schemeClr val="folHlink"/>
            </a:solidFill>
            <a:round/>
            <a:headEnd/>
            <a:tailEnd/>
          </a:ln>
          <a:effectLst>
            <a:prstShdw prst="shdw17" dist="17961" dir="2700000">
              <a:schemeClr val="folHlink">
                <a:gamma/>
                <a:shade val="60000"/>
                <a:invGamma/>
              </a:schemeClr>
            </a:prstShdw>
          </a:effectLst>
        </p:spPr>
        <p:txBody>
          <a:bodyPr/>
          <a:lstStyle/>
          <a:p>
            <a:pPr>
              <a:defRPr/>
            </a:pPr>
            <a:endParaRPr lang="ru-RU"/>
          </a:p>
        </p:txBody>
      </p:sp>
      <p:sp>
        <p:nvSpPr>
          <p:cNvPr id="58373" name="AutoShape 5"/>
          <p:cNvSpPr>
            <a:spLocks noChangeArrowheads="1"/>
          </p:cNvSpPr>
          <p:nvPr/>
        </p:nvSpPr>
        <p:spPr bwMode="auto">
          <a:xfrm>
            <a:off x="5214938" y="2428875"/>
            <a:ext cx="3643312" cy="3486150"/>
          </a:xfrm>
          <a:prstGeom prst="flowChartMultidocument">
            <a:avLst/>
          </a:prstGeom>
          <a:gradFill rotWithShape="0">
            <a:gsLst>
              <a:gs pos="0">
                <a:srgbClr val="FFFFFF"/>
              </a:gs>
              <a:gs pos="100000">
                <a:srgbClr val="C5FAB6"/>
              </a:gs>
            </a:gsLst>
            <a:path path="rect">
              <a:fillToRect l="50000" t="50000" r="50000" b="50000"/>
            </a:path>
          </a:gradFill>
          <a:ln w="9525">
            <a:solidFill>
              <a:schemeClr val="tx1"/>
            </a:solidFill>
            <a:miter lim="800000"/>
            <a:headEnd/>
            <a:tailEnd/>
          </a:ln>
        </p:spPr>
        <p:txBody>
          <a:bodyPr anchor="ctr"/>
          <a:lstStyle/>
          <a:p>
            <a:pPr algn="ctr"/>
            <a:r>
              <a:rPr lang="ru-RU" sz="2400" b="1">
                <a:latin typeface="Tw Cen MT" pitchFamily="34" charset="0"/>
                <a:cs typeface="Times New Roman" pitchFamily="18" charset="0"/>
              </a:rPr>
              <a:t>Креативність </a:t>
            </a:r>
          </a:p>
          <a:p>
            <a:pPr algn="ctr"/>
            <a:r>
              <a:rPr lang="ru-RU" sz="2400" b="1">
                <a:latin typeface="Tw Cen MT" pitchFamily="34" charset="0"/>
                <a:cs typeface="Times New Roman" pitchFamily="18" charset="0"/>
              </a:rPr>
              <a:t>Критичне мислення Комунікація</a:t>
            </a:r>
          </a:p>
          <a:p>
            <a:pPr algn="ctr"/>
            <a:r>
              <a:rPr lang="ru-RU" sz="2400" b="1">
                <a:latin typeface="Tw Cen MT" pitchFamily="34" charset="0"/>
                <a:cs typeface="Times New Roman" pitchFamily="18" charset="0"/>
              </a:rPr>
              <a:t>Командна робота </a:t>
            </a:r>
          </a:p>
        </p:txBody>
      </p:sp>
      <p:sp>
        <p:nvSpPr>
          <p:cNvPr id="58374" name="AutoShape 6"/>
          <p:cNvSpPr>
            <a:spLocks noChangeArrowheads="1"/>
          </p:cNvSpPr>
          <p:nvPr/>
        </p:nvSpPr>
        <p:spPr bwMode="auto">
          <a:xfrm>
            <a:off x="428625" y="2500313"/>
            <a:ext cx="3457575" cy="3200400"/>
          </a:xfrm>
          <a:prstGeom prst="flowChartMultidocument">
            <a:avLst/>
          </a:prstGeom>
          <a:gradFill rotWithShape="0">
            <a:gsLst>
              <a:gs pos="0">
                <a:srgbClr val="FFFFFF"/>
              </a:gs>
              <a:gs pos="100000">
                <a:srgbClr val="C5FAB6"/>
              </a:gs>
            </a:gsLst>
            <a:path path="rect">
              <a:fillToRect l="50000" t="50000" r="50000" b="50000"/>
            </a:path>
          </a:gradFill>
          <a:ln w="9525">
            <a:solidFill>
              <a:schemeClr val="tx1"/>
            </a:solidFill>
            <a:miter lim="800000"/>
            <a:headEnd/>
            <a:tailEnd/>
          </a:ln>
        </p:spPr>
        <p:txBody>
          <a:bodyPr anchor="ctr"/>
          <a:lstStyle/>
          <a:p>
            <a:pPr algn="ctr"/>
            <a:r>
              <a:rPr lang="uk-UA" sz="2400" b="1">
                <a:latin typeface="Tw Cen MT" pitchFamily="34" charset="0"/>
              </a:rPr>
              <a:t>Скандально</a:t>
            </a:r>
          </a:p>
          <a:p>
            <a:pPr algn="ctr"/>
            <a:r>
              <a:rPr lang="uk-UA" sz="2400" b="1">
                <a:latin typeface="Tw Cen MT" pitchFamily="34" charset="0"/>
              </a:rPr>
              <a:t>Сенсаційно</a:t>
            </a:r>
          </a:p>
          <a:p>
            <a:pPr algn="ctr"/>
            <a:r>
              <a:rPr lang="uk-UA" sz="2400" b="1">
                <a:latin typeface="Tw Cen MT" pitchFamily="34" charset="0"/>
              </a:rPr>
              <a:t>Страшно</a:t>
            </a:r>
          </a:p>
          <a:p>
            <a:pPr algn="ctr"/>
            <a:r>
              <a:rPr lang="uk-UA" sz="2400" b="1">
                <a:latin typeface="Tw Cen MT" pitchFamily="34" charset="0"/>
              </a:rPr>
              <a:t>Смішно </a:t>
            </a:r>
          </a:p>
          <a:p>
            <a:pPr algn="ctr"/>
            <a:endParaRPr lang="uk-UA" sz="2400" b="1">
              <a:latin typeface="Tw Cen MT" pitchFamily="34" charset="0"/>
            </a:endParaRPr>
          </a:p>
        </p:txBody>
      </p:sp>
      <p:sp>
        <p:nvSpPr>
          <p:cNvPr id="58375" name="AutoShape 7"/>
          <p:cNvSpPr>
            <a:spLocks/>
          </p:cNvSpPr>
          <p:nvPr/>
        </p:nvSpPr>
        <p:spPr bwMode="auto">
          <a:xfrm>
            <a:off x="357188" y="1428750"/>
            <a:ext cx="3643312" cy="857250"/>
          </a:xfrm>
          <a:prstGeom prst="borderCallout3">
            <a:avLst>
              <a:gd name="adj1" fmla="val 30000"/>
              <a:gd name="adj2" fmla="val -2380"/>
              <a:gd name="adj3" fmla="val 30000"/>
              <a:gd name="adj4" fmla="val -3028"/>
              <a:gd name="adj5" fmla="val 125883"/>
              <a:gd name="adj6" fmla="val -11735"/>
              <a:gd name="adj7" fmla="val 223762"/>
              <a:gd name="adj8" fmla="val 5760"/>
            </a:avLst>
          </a:prstGeom>
          <a:gradFill rotWithShape="0">
            <a:gsLst>
              <a:gs pos="0">
                <a:srgbClr val="E5FF9D"/>
              </a:gs>
              <a:gs pos="100000">
                <a:srgbClr val="E5FF9D">
                  <a:gamma/>
                  <a:shade val="72941"/>
                  <a:invGamma/>
                </a:srgbClr>
              </a:gs>
            </a:gsLst>
            <a:lin ang="18900000" scaled="1"/>
          </a:gradFill>
          <a:ln w="9525">
            <a:solidFill>
              <a:schemeClr val="tx1"/>
            </a:solidFill>
            <a:miter lim="800000"/>
            <a:headEnd/>
            <a:tailEnd/>
          </a:ln>
          <a:effectLst/>
        </p:spPr>
        <p:txBody>
          <a:bodyPr/>
          <a:lstStyle/>
          <a:p>
            <a:pPr algn="ctr">
              <a:defRPr/>
            </a:pPr>
            <a:r>
              <a:rPr lang="ru-RU" b="1">
                <a:solidFill>
                  <a:srgbClr val="800000"/>
                </a:solidFill>
                <a:effectLst>
                  <a:outerShdw blurRad="38100" dist="38100" dir="2700000" algn="tl">
                    <a:srgbClr val="000000"/>
                  </a:outerShdw>
                </a:effectLst>
              </a:rPr>
              <a:t> </a:t>
            </a:r>
            <a:r>
              <a:rPr lang="ru-RU" sz="2400" b="1">
                <a:solidFill>
                  <a:srgbClr val="990033"/>
                </a:solidFill>
                <a:effectLst>
                  <a:outerShdw blurRad="38100" dist="38100" dir="2700000" algn="tl">
                    <a:srgbClr val="000000"/>
                  </a:outerShdw>
                </a:effectLst>
              </a:rPr>
              <a:t>Закон заголовків</a:t>
            </a:r>
          </a:p>
          <a:p>
            <a:pPr algn="ctr">
              <a:defRPr/>
            </a:pPr>
            <a:r>
              <a:rPr lang="ru-RU" sz="2400" b="1">
                <a:solidFill>
                  <a:srgbClr val="990033"/>
                </a:solidFill>
                <a:effectLst>
                  <a:outerShdw blurRad="38100" dist="38100" dir="2700000" algn="tl">
                    <a:srgbClr val="000000"/>
                  </a:outerShdw>
                </a:effectLst>
              </a:rPr>
              <a:t>«4 С»</a:t>
            </a:r>
          </a:p>
        </p:txBody>
      </p:sp>
      <p:sp>
        <p:nvSpPr>
          <p:cNvPr id="58376" name="AutoShape 8"/>
          <p:cNvSpPr>
            <a:spLocks/>
          </p:cNvSpPr>
          <p:nvPr/>
        </p:nvSpPr>
        <p:spPr bwMode="auto">
          <a:xfrm>
            <a:off x="4572000" y="1357313"/>
            <a:ext cx="4357688" cy="928687"/>
          </a:xfrm>
          <a:prstGeom prst="borderCallout3">
            <a:avLst>
              <a:gd name="adj1" fmla="val 30000"/>
              <a:gd name="adj2" fmla="val -2380"/>
              <a:gd name="adj3" fmla="val 25690"/>
              <a:gd name="adj4" fmla="val 316"/>
              <a:gd name="adj5" fmla="val 107413"/>
              <a:gd name="adj6" fmla="val -11722"/>
              <a:gd name="adj7" fmla="val 189669"/>
              <a:gd name="adj8" fmla="val 15368"/>
            </a:avLst>
          </a:prstGeom>
          <a:gradFill rotWithShape="0">
            <a:gsLst>
              <a:gs pos="0">
                <a:srgbClr val="E5FF9D"/>
              </a:gs>
              <a:gs pos="100000">
                <a:srgbClr val="E5FF9D">
                  <a:gamma/>
                  <a:shade val="92157"/>
                  <a:invGamma/>
                </a:srgbClr>
              </a:gs>
            </a:gsLst>
            <a:lin ang="18900000" scaled="1"/>
          </a:gradFill>
          <a:ln w="9525">
            <a:solidFill>
              <a:schemeClr val="tx1"/>
            </a:solidFill>
            <a:miter lim="800000"/>
            <a:headEnd/>
            <a:tailEnd/>
          </a:ln>
          <a:effectLst/>
        </p:spPr>
        <p:txBody>
          <a:bodyPr/>
          <a:lstStyle/>
          <a:p>
            <a:pPr algn="ctr">
              <a:defRPr/>
            </a:pPr>
            <a:r>
              <a:rPr lang="uk-UA" sz="2800" b="1">
                <a:solidFill>
                  <a:srgbClr val="150EA2"/>
                </a:solidFill>
                <a:effectLst>
                  <a:outerShdw blurRad="38100" dist="38100" dir="2700000" algn="tl">
                    <a:srgbClr val="000000"/>
                  </a:outerShdw>
                </a:effectLst>
                <a:latin typeface="Tw Cen MT" pitchFamily="34" charset="0"/>
              </a:rPr>
              <a:t> </a:t>
            </a:r>
            <a:r>
              <a:rPr lang="uk-UA" sz="2400" b="1">
                <a:solidFill>
                  <a:srgbClr val="990033"/>
                </a:solidFill>
                <a:effectLst>
                  <a:outerShdw blurRad="38100" dist="38100" dir="2700000" algn="tl">
                    <a:srgbClr val="000000"/>
                  </a:outerShdw>
                </a:effectLst>
                <a:latin typeface="Tw Cen MT" pitchFamily="34" charset="0"/>
              </a:rPr>
              <a:t>Закон розвивального навчання  “4 К”</a:t>
            </a:r>
            <a:endParaRPr lang="ru-RU" sz="2400" b="1">
              <a:solidFill>
                <a:srgbClr val="990033"/>
              </a:solidFill>
              <a:effectLst>
                <a:outerShdw blurRad="38100" dist="38100" dir="2700000" algn="tl">
                  <a:srgbClr val="000000"/>
                </a:outerShdw>
              </a:effectLst>
              <a:latin typeface="Tw Cen MT" pitchFamily="34" charset="0"/>
            </a:endParaRPr>
          </a:p>
        </p:txBody>
      </p:sp>
      <p:grpSp>
        <p:nvGrpSpPr>
          <p:cNvPr id="121862" name="Group 9"/>
          <p:cNvGrpSpPr>
            <a:grpSpLocks/>
          </p:cNvGrpSpPr>
          <p:nvPr/>
        </p:nvGrpSpPr>
        <p:grpSpPr bwMode="auto">
          <a:xfrm>
            <a:off x="4000500" y="2928938"/>
            <a:ext cx="1138238" cy="2590800"/>
            <a:chOff x="2400" y="2208"/>
            <a:chExt cx="717" cy="1632"/>
          </a:xfrm>
        </p:grpSpPr>
        <p:grpSp>
          <p:nvGrpSpPr>
            <p:cNvPr id="121864" name="Group 10"/>
            <p:cNvGrpSpPr>
              <a:grpSpLocks/>
            </p:cNvGrpSpPr>
            <p:nvPr/>
          </p:nvGrpSpPr>
          <p:grpSpPr bwMode="auto">
            <a:xfrm>
              <a:off x="2496" y="2976"/>
              <a:ext cx="528" cy="864"/>
              <a:chOff x="-512" y="1999"/>
              <a:chExt cx="478" cy="831"/>
            </a:xfrm>
          </p:grpSpPr>
          <p:grpSp>
            <p:nvGrpSpPr>
              <p:cNvPr id="121866" name="Group 11"/>
              <p:cNvGrpSpPr>
                <a:grpSpLocks/>
              </p:cNvGrpSpPr>
              <p:nvPr/>
            </p:nvGrpSpPr>
            <p:grpSpPr bwMode="auto">
              <a:xfrm>
                <a:off x="-512" y="2681"/>
                <a:ext cx="478" cy="149"/>
                <a:chOff x="-512" y="2681"/>
                <a:chExt cx="478" cy="149"/>
              </a:xfrm>
            </p:grpSpPr>
            <p:sp>
              <p:nvSpPr>
                <p:cNvPr id="121868" name="Freeform 12"/>
                <p:cNvSpPr>
                  <a:spLocks/>
                </p:cNvSpPr>
                <p:nvPr/>
              </p:nvSpPr>
              <p:spPr bwMode="auto">
                <a:xfrm>
                  <a:off x="-512" y="2689"/>
                  <a:ext cx="232" cy="100"/>
                </a:xfrm>
                <a:custGeom>
                  <a:avLst/>
                  <a:gdLst>
                    <a:gd name="T0" fmla="*/ 0 w 695"/>
                    <a:gd name="T1" fmla="*/ 0 h 300"/>
                    <a:gd name="T2" fmla="*/ 0 w 695"/>
                    <a:gd name="T3" fmla="*/ 0 h 300"/>
                    <a:gd name="T4" fmla="*/ 0 w 695"/>
                    <a:gd name="T5" fmla="*/ 0 h 300"/>
                    <a:gd name="T6" fmla="*/ 0 w 695"/>
                    <a:gd name="T7" fmla="*/ 0 h 300"/>
                    <a:gd name="T8" fmla="*/ 0 w 695"/>
                    <a:gd name="T9" fmla="*/ 0 h 300"/>
                    <a:gd name="T10" fmla="*/ 0 w 695"/>
                    <a:gd name="T11" fmla="*/ 0 h 300"/>
                    <a:gd name="T12" fmla="*/ 0 w 695"/>
                    <a:gd name="T13" fmla="*/ 0 h 300"/>
                    <a:gd name="T14" fmla="*/ 0 w 695"/>
                    <a:gd name="T15" fmla="*/ 0 h 300"/>
                    <a:gd name="T16" fmla="*/ 0 w 695"/>
                    <a:gd name="T17" fmla="*/ 0 h 300"/>
                    <a:gd name="T18" fmla="*/ 0 w 695"/>
                    <a:gd name="T19" fmla="*/ 0 h 300"/>
                    <a:gd name="T20" fmla="*/ 0 w 695"/>
                    <a:gd name="T21" fmla="*/ 0 h 300"/>
                    <a:gd name="T22" fmla="*/ 0 w 695"/>
                    <a:gd name="T23" fmla="*/ 0 h 300"/>
                    <a:gd name="T24" fmla="*/ 0 w 695"/>
                    <a:gd name="T25" fmla="*/ 0 h 300"/>
                    <a:gd name="T26" fmla="*/ 0 w 695"/>
                    <a:gd name="T27" fmla="*/ 0 h 300"/>
                    <a:gd name="T28" fmla="*/ 0 w 695"/>
                    <a:gd name="T29" fmla="*/ 0 h 300"/>
                    <a:gd name="T30" fmla="*/ 0 w 695"/>
                    <a:gd name="T31" fmla="*/ 0 h 300"/>
                    <a:gd name="T32" fmla="*/ 0 w 695"/>
                    <a:gd name="T33" fmla="*/ 0 h 300"/>
                    <a:gd name="T34" fmla="*/ 0 w 695"/>
                    <a:gd name="T35" fmla="*/ 0 h 300"/>
                    <a:gd name="T36" fmla="*/ 0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300"/>
                    <a:gd name="T59" fmla="*/ 695 w 695"/>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round/>
                  <a:headEnd/>
                  <a:tailEnd/>
                </a:ln>
              </p:spPr>
              <p:txBody>
                <a:bodyPr/>
                <a:lstStyle/>
                <a:p>
                  <a:endParaRPr lang="ru-RU"/>
                </a:p>
              </p:txBody>
            </p:sp>
            <p:sp>
              <p:nvSpPr>
                <p:cNvPr id="121869" name="Freeform 13"/>
                <p:cNvSpPr>
                  <a:spLocks/>
                </p:cNvSpPr>
                <p:nvPr/>
              </p:nvSpPr>
              <p:spPr bwMode="auto">
                <a:xfrm>
                  <a:off x="-203" y="2681"/>
                  <a:ext cx="169" cy="149"/>
                </a:xfrm>
                <a:custGeom>
                  <a:avLst/>
                  <a:gdLst>
                    <a:gd name="T0" fmla="*/ 0 w 507"/>
                    <a:gd name="T1" fmla="*/ 0 h 447"/>
                    <a:gd name="T2" fmla="*/ 0 w 507"/>
                    <a:gd name="T3" fmla="*/ 0 h 447"/>
                    <a:gd name="T4" fmla="*/ 0 w 507"/>
                    <a:gd name="T5" fmla="*/ 0 h 447"/>
                    <a:gd name="T6" fmla="*/ 0 w 507"/>
                    <a:gd name="T7" fmla="*/ 0 h 447"/>
                    <a:gd name="T8" fmla="*/ 0 w 507"/>
                    <a:gd name="T9" fmla="*/ 0 h 447"/>
                    <a:gd name="T10" fmla="*/ 0 w 507"/>
                    <a:gd name="T11" fmla="*/ 0 h 447"/>
                    <a:gd name="T12" fmla="*/ 0 w 507"/>
                    <a:gd name="T13" fmla="*/ 0 h 447"/>
                    <a:gd name="T14" fmla="*/ 0 w 507"/>
                    <a:gd name="T15" fmla="*/ 0 h 447"/>
                    <a:gd name="T16" fmla="*/ 0 w 507"/>
                    <a:gd name="T17" fmla="*/ 0 h 447"/>
                    <a:gd name="T18" fmla="*/ 0 w 507"/>
                    <a:gd name="T19" fmla="*/ 0 h 447"/>
                    <a:gd name="T20" fmla="*/ 0 w 507"/>
                    <a:gd name="T21" fmla="*/ 0 h 447"/>
                    <a:gd name="T22" fmla="*/ 0 w 507"/>
                    <a:gd name="T23" fmla="*/ 0 h 447"/>
                    <a:gd name="T24" fmla="*/ 0 w 507"/>
                    <a:gd name="T25" fmla="*/ 0 h 447"/>
                    <a:gd name="T26" fmla="*/ 0 w 507"/>
                    <a:gd name="T27" fmla="*/ 0 h 447"/>
                    <a:gd name="T28" fmla="*/ 0 w 507"/>
                    <a:gd name="T29" fmla="*/ 0 h 447"/>
                    <a:gd name="T30" fmla="*/ 0 w 507"/>
                    <a:gd name="T31" fmla="*/ 0 h 447"/>
                    <a:gd name="T32" fmla="*/ 0 w 507"/>
                    <a:gd name="T33" fmla="*/ 0 h 447"/>
                    <a:gd name="T34" fmla="*/ 0 w 507"/>
                    <a:gd name="T35" fmla="*/ 0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447"/>
                    <a:gd name="T56" fmla="*/ 507 w 507"/>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round/>
                  <a:headEnd/>
                  <a:tailEnd/>
                </a:ln>
              </p:spPr>
              <p:txBody>
                <a:bodyPr/>
                <a:lstStyle/>
                <a:p>
                  <a:endParaRPr lang="ru-RU"/>
                </a:p>
              </p:txBody>
            </p:sp>
          </p:grpSp>
          <p:sp>
            <p:nvSpPr>
              <p:cNvPr id="121867" name="Freeform 14"/>
              <p:cNvSpPr>
                <a:spLocks/>
              </p:cNvSpPr>
              <p:nvPr/>
            </p:nvSpPr>
            <p:spPr bwMode="auto">
              <a:xfrm>
                <a:off x="-424" y="1999"/>
                <a:ext cx="330" cy="735"/>
              </a:xfrm>
              <a:custGeom>
                <a:avLst/>
                <a:gdLst>
                  <a:gd name="T0" fmla="*/ 0 w 990"/>
                  <a:gd name="T1" fmla="*/ 0 h 2207"/>
                  <a:gd name="T2" fmla="*/ 0 w 990"/>
                  <a:gd name="T3" fmla="*/ 0 h 2207"/>
                  <a:gd name="T4" fmla="*/ 0 w 990"/>
                  <a:gd name="T5" fmla="*/ 0 h 2207"/>
                  <a:gd name="T6" fmla="*/ 0 w 990"/>
                  <a:gd name="T7" fmla="*/ 0 h 2207"/>
                  <a:gd name="T8" fmla="*/ 0 w 990"/>
                  <a:gd name="T9" fmla="*/ 0 h 2207"/>
                  <a:gd name="T10" fmla="*/ 0 w 990"/>
                  <a:gd name="T11" fmla="*/ 0 h 2207"/>
                  <a:gd name="T12" fmla="*/ 0 w 990"/>
                  <a:gd name="T13" fmla="*/ 0 h 2207"/>
                  <a:gd name="T14" fmla="*/ 0 w 990"/>
                  <a:gd name="T15" fmla="*/ 0 h 2207"/>
                  <a:gd name="T16" fmla="*/ 0 w 990"/>
                  <a:gd name="T17" fmla="*/ 0 h 2207"/>
                  <a:gd name="T18" fmla="*/ 0 w 990"/>
                  <a:gd name="T19" fmla="*/ 0 h 2207"/>
                  <a:gd name="T20" fmla="*/ 0 w 990"/>
                  <a:gd name="T21" fmla="*/ 0 h 2207"/>
                  <a:gd name="T22" fmla="*/ 0 w 990"/>
                  <a:gd name="T23" fmla="*/ 0 h 2207"/>
                  <a:gd name="T24" fmla="*/ 0 w 990"/>
                  <a:gd name="T25" fmla="*/ 0 h 2207"/>
                  <a:gd name="T26" fmla="*/ 0 w 990"/>
                  <a:gd name="T27" fmla="*/ 0 h 2207"/>
                  <a:gd name="T28" fmla="*/ 0 w 990"/>
                  <a:gd name="T29" fmla="*/ 0 h 2207"/>
                  <a:gd name="T30" fmla="*/ 0 w 990"/>
                  <a:gd name="T31" fmla="*/ 0 h 2207"/>
                  <a:gd name="T32" fmla="*/ 0 w 990"/>
                  <a:gd name="T33" fmla="*/ 0 h 2207"/>
                  <a:gd name="T34" fmla="*/ 0 w 990"/>
                  <a:gd name="T35" fmla="*/ 0 h 2207"/>
                  <a:gd name="T36" fmla="*/ 0 w 990"/>
                  <a:gd name="T37" fmla="*/ 0 h 2207"/>
                  <a:gd name="T38" fmla="*/ 0 w 990"/>
                  <a:gd name="T39" fmla="*/ 0 h 2207"/>
                  <a:gd name="T40" fmla="*/ 0 w 990"/>
                  <a:gd name="T41" fmla="*/ 0 h 2207"/>
                  <a:gd name="T42" fmla="*/ 0 w 990"/>
                  <a:gd name="T43" fmla="*/ 0 h 2207"/>
                  <a:gd name="T44" fmla="*/ 0 w 990"/>
                  <a:gd name="T45" fmla="*/ 0 h 2207"/>
                  <a:gd name="T46" fmla="*/ 0 w 990"/>
                  <a:gd name="T47" fmla="*/ 0 h 2207"/>
                  <a:gd name="T48" fmla="*/ 0 w 990"/>
                  <a:gd name="T49" fmla="*/ 0 h 2207"/>
                  <a:gd name="T50" fmla="*/ 0 w 990"/>
                  <a:gd name="T51" fmla="*/ 0 h 2207"/>
                  <a:gd name="T52" fmla="*/ 0 w 990"/>
                  <a:gd name="T53" fmla="*/ 0 h 2207"/>
                  <a:gd name="T54" fmla="*/ 0 w 990"/>
                  <a:gd name="T55" fmla="*/ 0 h 2207"/>
                  <a:gd name="T56" fmla="*/ 0 w 990"/>
                  <a:gd name="T57" fmla="*/ 0 h 2207"/>
                  <a:gd name="T58" fmla="*/ 0 w 990"/>
                  <a:gd name="T59" fmla="*/ 0 h 2207"/>
                  <a:gd name="T60" fmla="*/ 0 w 990"/>
                  <a:gd name="T61" fmla="*/ 0 h 2207"/>
                  <a:gd name="T62" fmla="*/ 0 w 990"/>
                  <a:gd name="T63" fmla="*/ 0 h 2207"/>
                  <a:gd name="T64" fmla="*/ 0 w 990"/>
                  <a:gd name="T65" fmla="*/ 0 h 2207"/>
                  <a:gd name="T66" fmla="*/ 0 w 990"/>
                  <a:gd name="T67" fmla="*/ 0 h 2207"/>
                  <a:gd name="T68" fmla="*/ 0 w 990"/>
                  <a:gd name="T69" fmla="*/ 0 h 2207"/>
                  <a:gd name="T70" fmla="*/ 0 w 990"/>
                  <a:gd name="T71" fmla="*/ 0 h 2207"/>
                  <a:gd name="T72" fmla="*/ 0 w 990"/>
                  <a:gd name="T73" fmla="*/ 0 h 2207"/>
                  <a:gd name="T74" fmla="*/ 0 w 990"/>
                  <a:gd name="T75" fmla="*/ 0 h 2207"/>
                  <a:gd name="T76" fmla="*/ 0 w 990"/>
                  <a:gd name="T77" fmla="*/ 0 h 2207"/>
                  <a:gd name="T78" fmla="*/ 0 w 990"/>
                  <a:gd name="T79" fmla="*/ 0 h 2207"/>
                  <a:gd name="T80" fmla="*/ 0 w 990"/>
                  <a:gd name="T81" fmla="*/ 0 h 2207"/>
                  <a:gd name="T82" fmla="*/ 0 w 990"/>
                  <a:gd name="T83" fmla="*/ 0 h 2207"/>
                  <a:gd name="T84" fmla="*/ 0 w 990"/>
                  <a:gd name="T85" fmla="*/ 0 h 2207"/>
                  <a:gd name="T86" fmla="*/ 0 w 990"/>
                  <a:gd name="T87" fmla="*/ 0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2207"/>
                  <a:gd name="T134" fmla="*/ 990 w 990"/>
                  <a:gd name="T135" fmla="*/ 2207 h 2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round/>
                <a:headEnd/>
                <a:tailEnd/>
              </a:ln>
            </p:spPr>
            <p:txBody>
              <a:bodyPr/>
              <a:lstStyle/>
              <a:p>
                <a:endParaRPr lang="ru-RU"/>
              </a:p>
            </p:txBody>
          </p:sp>
        </p:grpSp>
        <p:pic>
          <p:nvPicPr>
            <p:cNvPr id="121865" name="Picture 15" descr="PE01845_"/>
            <p:cNvPicPr>
              <a:picLocks noChangeAspect="1" noChangeArrowheads="1"/>
            </p:cNvPicPr>
            <p:nvPr/>
          </p:nvPicPr>
          <p:blipFill>
            <a:blip r:embed="rId2"/>
            <a:srcRect/>
            <a:stretch>
              <a:fillRect/>
            </a:stretch>
          </p:blipFill>
          <p:spPr bwMode="auto">
            <a:xfrm>
              <a:off x="2400" y="2208"/>
              <a:ext cx="717" cy="960"/>
            </a:xfrm>
            <a:prstGeom prst="rect">
              <a:avLst/>
            </a:prstGeom>
            <a:noFill/>
            <a:ln w="9525">
              <a:noFill/>
              <a:miter lim="800000"/>
              <a:headEnd/>
              <a:tailEnd/>
            </a:ln>
          </p:spPr>
        </p:pic>
      </p:grpSp>
      <p:sp>
        <p:nvSpPr>
          <p:cNvPr id="121863" name="Rectangle 3"/>
          <p:cNvSpPr>
            <a:spLocks noGrp="1" noChangeArrowheads="1"/>
          </p:cNvSpPr>
          <p:nvPr>
            <p:ph type="title" idx="4294967295"/>
          </p:nvPr>
        </p:nvSpPr>
        <p:spPr>
          <a:xfrm>
            <a:off x="0" y="500063"/>
            <a:ext cx="9144000" cy="785812"/>
          </a:xfrm>
        </p:spPr>
        <p:txBody>
          <a:bodyPr/>
          <a:lstStyle/>
          <a:p>
            <a:pPr eaLnBrk="1" hangingPunct="1">
              <a:buFont typeface="Georgia" pitchFamily="18" charset="0"/>
              <a:buNone/>
            </a:pPr>
            <a:r>
              <a:rPr lang="uk-UA" sz="2000" smtClean="0">
                <a:solidFill>
                  <a:srgbClr val="0000FF"/>
                </a:solidFill>
                <a:latin typeface="Bookman Old Style" pitchFamily="18" charset="0"/>
              </a:rPr>
              <a:t>            </a:t>
            </a:r>
            <a:r>
              <a:rPr lang="uk-UA" sz="2800" b="1" i="1" smtClean="0">
                <a:solidFill>
                  <a:srgbClr val="990033"/>
                </a:solidFill>
                <a:latin typeface="Broadway" pitchFamily="82" charset="0"/>
              </a:rPr>
              <a:t>Особливості компетентнісного </a:t>
            </a:r>
            <a:r>
              <a:rPr lang="uk-UA" sz="2800" b="1" i="1" smtClean="0">
                <a:solidFill>
                  <a:srgbClr val="990033"/>
                </a:solidFill>
              </a:rPr>
              <a:t/>
            </a:r>
            <a:br>
              <a:rPr lang="uk-UA" sz="2800" b="1" i="1" smtClean="0">
                <a:solidFill>
                  <a:srgbClr val="990033"/>
                </a:solidFill>
              </a:rPr>
            </a:br>
            <a:r>
              <a:rPr lang="uk-UA" sz="2800" b="1" i="1" smtClean="0">
                <a:solidFill>
                  <a:srgbClr val="990033"/>
                </a:solidFill>
              </a:rPr>
              <a:t>                     </a:t>
            </a:r>
            <a:r>
              <a:rPr lang="uk-UA" sz="2800" b="1" i="1" smtClean="0">
                <a:solidFill>
                  <a:srgbClr val="990033"/>
                </a:solidFill>
                <a:latin typeface="Broadway" pitchFamily="82" charset="0"/>
              </a:rPr>
              <a:t> уроку словесності</a:t>
            </a:r>
            <a:endParaRPr lang="ru-RU" sz="2800" b="1" i="1" smtClean="0">
              <a:solidFill>
                <a:srgbClr val="990033"/>
              </a:solidFill>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blinds(horizontal)">
                                      <p:cBhvr>
                                        <p:cTn id="7" dur="500"/>
                                        <p:tgtEl>
                                          <p:spTgt spid="5837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8374"/>
                                        </p:tgtEl>
                                        <p:attrNameLst>
                                          <p:attrName>style.visibility</p:attrName>
                                        </p:attrNameLst>
                                      </p:cBhvr>
                                      <p:to>
                                        <p:strVal val="visible"/>
                                      </p:to>
                                    </p:set>
                                    <p:animEffect transition="in" filter="blinds(horizontal)">
                                      <p:cBhvr>
                                        <p:cTn id="11" dur="500"/>
                                        <p:tgtEl>
                                          <p:spTgt spid="5837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8376"/>
                                        </p:tgtEl>
                                        <p:attrNameLst>
                                          <p:attrName>style.visibility</p:attrName>
                                        </p:attrNameLst>
                                      </p:cBhvr>
                                      <p:to>
                                        <p:strVal val="visible"/>
                                      </p:to>
                                    </p:set>
                                    <p:animEffect transition="in" filter="blinds(horizontal)">
                                      <p:cBhvr>
                                        <p:cTn id="16" dur="500"/>
                                        <p:tgtEl>
                                          <p:spTgt spid="58376"/>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58373"/>
                                        </p:tgtEl>
                                        <p:attrNameLst>
                                          <p:attrName>style.visibility</p:attrName>
                                        </p:attrNameLst>
                                      </p:cBhvr>
                                      <p:to>
                                        <p:strVal val="visible"/>
                                      </p:to>
                                    </p:set>
                                    <p:animEffect transition="in" filter="blinds(horizontal)">
                                      <p:cBhvr>
                                        <p:cTn id="20"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P spid="58374" grpId="0" animBg="1"/>
      <p:bldP spid="58375" grpId="0" animBg="1"/>
      <p:bldP spid="5837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Line 3"/>
          <p:cNvSpPr>
            <a:spLocks noChangeShapeType="1"/>
          </p:cNvSpPr>
          <p:nvPr/>
        </p:nvSpPr>
        <p:spPr bwMode="auto">
          <a:xfrm>
            <a:off x="1071563" y="1428750"/>
            <a:ext cx="7632700" cy="0"/>
          </a:xfrm>
          <a:prstGeom prst="line">
            <a:avLst/>
          </a:prstGeom>
          <a:noFill/>
          <a:ln w="19050">
            <a:solidFill>
              <a:schemeClr val="folHlink"/>
            </a:solidFill>
            <a:round/>
            <a:headEnd/>
            <a:tailEnd/>
          </a:ln>
          <a:effectLst>
            <a:prstShdw prst="shdw17" dist="17961" dir="2700000">
              <a:schemeClr val="folHlink">
                <a:gamma/>
                <a:shade val="60000"/>
                <a:invGamma/>
              </a:schemeClr>
            </a:prstShdw>
          </a:effectLst>
        </p:spPr>
        <p:txBody>
          <a:bodyPr/>
          <a:lstStyle/>
          <a:p>
            <a:pPr>
              <a:defRPr/>
            </a:pPr>
            <a:endParaRPr lang="ru-RU"/>
          </a:p>
        </p:txBody>
      </p:sp>
      <p:sp>
        <p:nvSpPr>
          <p:cNvPr id="58373" name="AutoShape 5"/>
          <p:cNvSpPr>
            <a:spLocks noChangeArrowheads="1"/>
          </p:cNvSpPr>
          <p:nvPr/>
        </p:nvSpPr>
        <p:spPr bwMode="auto">
          <a:xfrm>
            <a:off x="5072063" y="1785938"/>
            <a:ext cx="3643312" cy="1643062"/>
          </a:xfrm>
          <a:prstGeom prst="flowChartMultidocument">
            <a:avLst/>
          </a:prstGeom>
          <a:gradFill rotWithShape="0">
            <a:gsLst>
              <a:gs pos="0">
                <a:srgbClr val="FFFFFF"/>
              </a:gs>
              <a:gs pos="100000">
                <a:srgbClr val="C5FAB6"/>
              </a:gs>
            </a:gsLst>
            <a:path path="rect">
              <a:fillToRect l="50000" t="50000" r="50000" b="50000"/>
            </a:path>
          </a:gradFill>
          <a:ln w="9525">
            <a:solidFill>
              <a:schemeClr val="tx1"/>
            </a:solidFill>
            <a:miter lim="800000"/>
            <a:headEnd/>
            <a:tailEnd/>
          </a:ln>
        </p:spPr>
        <p:txBody>
          <a:bodyPr anchor="ctr"/>
          <a:lstStyle/>
          <a:p>
            <a:pPr algn="ctr"/>
            <a:r>
              <a:rPr lang="ru-RU" sz="2400" b="1">
                <a:latin typeface="Tw Cen MT" pitchFamily="34" charset="0"/>
                <a:cs typeface="Times New Roman" pitchFamily="18" charset="0"/>
              </a:rPr>
              <a:t>Особистісно зорієнтований</a:t>
            </a:r>
          </a:p>
        </p:txBody>
      </p:sp>
      <p:sp>
        <p:nvSpPr>
          <p:cNvPr id="58374" name="AutoShape 6"/>
          <p:cNvSpPr>
            <a:spLocks noChangeArrowheads="1"/>
          </p:cNvSpPr>
          <p:nvPr/>
        </p:nvSpPr>
        <p:spPr bwMode="auto">
          <a:xfrm>
            <a:off x="285750" y="1571625"/>
            <a:ext cx="3457575" cy="2000250"/>
          </a:xfrm>
          <a:prstGeom prst="flowChartMultidocument">
            <a:avLst/>
          </a:prstGeom>
          <a:gradFill rotWithShape="0">
            <a:gsLst>
              <a:gs pos="0">
                <a:srgbClr val="FFFFFF"/>
              </a:gs>
              <a:gs pos="100000">
                <a:srgbClr val="C5FAB6"/>
              </a:gs>
            </a:gsLst>
            <a:path path="rect">
              <a:fillToRect l="50000" t="50000" r="50000" b="50000"/>
            </a:path>
          </a:gradFill>
          <a:ln w="9525">
            <a:solidFill>
              <a:schemeClr val="tx1"/>
            </a:solidFill>
            <a:miter lim="800000"/>
            <a:headEnd/>
            <a:tailEnd/>
          </a:ln>
        </p:spPr>
        <p:txBody>
          <a:bodyPr anchor="ctr"/>
          <a:lstStyle/>
          <a:p>
            <a:pPr algn="ctr"/>
            <a:r>
              <a:rPr lang="uk-UA" sz="2400" b="1">
                <a:latin typeface="Tw Cen MT" pitchFamily="34" charset="0"/>
              </a:rPr>
              <a:t>Компетентнісний</a:t>
            </a:r>
          </a:p>
          <a:p>
            <a:pPr algn="ctr"/>
            <a:endParaRPr lang="uk-UA" sz="2400" b="1">
              <a:latin typeface="Tw Cen MT" pitchFamily="34" charset="0"/>
            </a:endParaRPr>
          </a:p>
        </p:txBody>
      </p:sp>
      <p:grpSp>
        <p:nvGrpSpPr>
          <p:cNvPr id="122884" name="Group 9"/>
          <p:cNvGrpSpPr>
            <a:grpSpLocks/>
          </p:cNvGrpSpPr>
          <p:nvPr/>
        </p:nvGrpSpPr>
        <p:grpSpPr bwMode="auto">
          <a:xfrm>
            <a:off x="3929063" y="2500313"/>
            <a:ext cx="1138237" cy="2590800"/>
            <a:chOff x="2400" y="2208"/>
            <a:chExt cx="717" cy="1632"/>
          </a:xfrm>
        </p:grpSpPr>
        <p:grpSp>
          <p:nvGrpSpPr>
            <p:cNvPr id="122888" name="Group 10"/>
            <p:cNvGrpSpPr>
              <a:grpSpLocks/>
            </p:cNvGrpSpPr>
            <p:nvPr/>
          </p:nvGrpSpPr>
          <p:grpSpPr bwMode="auto">
            <a:xfrm>
              <a:off x="2496" y="2976"/>
              <a:ext cx="528" cy="864"/>
              <a:chOff x="-512" y="1999"/>
              <a:chExt cx="478" cy="831"/>
            </a:xfrm>
          </p:grpSpPr>
          <p:grpSp>
            <p:nvGrpSpPr>
              <p:cNvPr id="122890" name="Group 11"/>
              <p:cNvGrpSpPr>
                <a:grpSpLocks/>
              </p:cNvGrpSpPr>
              <p:nvPr/>
            </p:nvGrpSpPr>
            <p:grpSpPr bwMode="auto">
              <a:xfrm>
                <a:off x="-512" y="2681"/>
                <a:ext cx="478" cy="149"/>
                <a:chOff x="-512" y="2681"/>
                <a:chExt cx="478" cy="149"/>
              </a:xfrm>
            </p:grpSpPr>
            <p:sp>
              <p:nvSpPr>
                <p:cNvPr id="122892" name="Freeform 12"/>
                <p:cNvSpPr>
                  <a:spLocks/>
                </p:cNvSpPr>
                <p:nvPr/>
              </p:nvSpPr>
              <p:spPr bwMode="auto">
                <a:xfrm>
                  <a:off x="-512" y="2689"/>
                  <a:ext cx="232" cy="100"/>
                </a:xfrm>
                <a:custGeom>
                  <a:avLst/>
                  <a:gdLst>
                    <a:gd name="T0" fmla="*/ 0 w 695"/>
                    <a:gd name="T1" fmla="*/ 0 h 300"/>
                    <a:gd name="T2" fmla="*/ 0 w 695"/>
                    <a:gd name="T3" fmla="*/ 0 h 300"/>
                    <a:gd name="T4" fmla="*/ 0 w 695"/>
                    <a:gd name="T5" fmla="*/ 0 h 300"/>
                    <a:gd name="T6" fmla="*/ 0 w 695"/>
                    <a:gd name="T7" fmla="*/ 0 h 300"/>
                    <a:gd name="T8" fmla="*/ 0 w 695"/>
                    <a:gd name="T9" fmla="*/ 0 h 300"/>
                    <a:gd name="T10" fmla="*/ 0 w 695"/>
                    <a:gd name="T11" fmla="*/ 0 h 300"/>
                    <a:gd name="T12" fmla="*/ 0 w 695"/>
                    <a:gd name="T13" fmla="*/ 0 h 300"/>
                    <a:gd name="T14" fmla="*/ 0 w 695"/>
                    <a:gd name="T15" fmla="*/ 0 h 300"/>
                    <a:gd name="T16" fmla="*/ 0 w 695"/>
                    <a:gd name="T17" fmla="*/ 0 h 300"/>
                    <a:gd name="T18" fmla="*/ 0 w 695"/>
                    <a:gd name="T19" fmla="*/ 0 h 300"/>
                    <a:gd name="T20" fmla="*/ 0 w 695"/>
                    <a:gd name="T21" fmla="*/ 0 h 300"/>
                    <a:gd name="T22" fmla="*/ 0 w 695"/>
                    <a:gd name="T23" fmla="*/ 0 h 300"/>
                    <a:gd name="T24" fmla="*/ 0 w 695"/>
                    <a:gd name="T25" fmla="*/ 0 h 300"/>
                    <a:gd name="T26" fmla="*/ 0 w 695"/>
                    <a:gd name="T27" fmla="*/ 0 h 300"/>
                    <a:gd name="T28" fmla="*/ 0 w 695"/>
                    <a:gd name="T29" fmla="*/ 0 h 300"/>
                    <a:gd name="T30" fmla="*/ 0 w 695"/>
                    <a:gd name="T31" fmla="*/ 0 h 300"/>
                    <a:gd name="T32" fmla="*/ 0 w 695"/>
                    <a:gd name="T33" fmla="*/ 0 h 300"/>
                    <a:gd name="T34" fmla="*/ 0 w 695"/>
                    <a:gd name="T35" fmla="*/ 0 h 300"/>
                    <a:gd name="T36" fmla="*/ 0 w 695"/>
                    <a:gd name="T37" fmla="*/ 0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5"/>
                    <a:gd name="T58" fmla="*/ 0 h 300"/>
                    <a:gd name="T59" fmla="*/ 695 w 695"/>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5" h="300">
                      <a:moveTo>
                        <a:pt x="398" y="0"/>
                      </a:moveTo>
                      <a:lnTo>
                        <a:pt x="242" y="84"/>
                      </a:lnTo>
                      <a:lnTo>
                        <a:pt x="125" y="116"/>
                      </a:lnTo>
                      <a:lnTo>
                        <a:pt x="29" y="144"/>
                      </a:lnTo>
                      <a:lnTo>
                        <a:pt x="3" y="168"/>
                      </a:lnTo>
                      <a:lnTo>
                        <a:pt x="0" y="220"/>
                      </a:lnTo>
                      <a:lnTo>
                        <a:pt x="8" y="254"/>
                      </a:lnTo>
                      <a:lnTo>
                        <a:pt x="36" y="282"/>
                      </a:lnTo>
                      <a:lnTo>
                        <a:pt x="92" y="300"/>
                      </a:lnTo>
                      <a:lnTo>
                        <a:pt x="168" y="300"/>
                      </a:lnTo>
                      <a:lnTo>
                        <a:pt x="341" y="282"/>
                      </a:lnTo>
                      <a:lnTo>
                        <a:pt x="424" y="260"/>
                      </a:lnTo>
                      <a:lnTo>
                        <a:pt x="483" y="263"/>
                      </a:lnTo>
                      <a:lnTo>
                        <a:pt x="608" y="266"/>
                      </a:lnTo>
                      <a:lnTo>
                        <a:pt x="647" y="260"/>
                      </a:lnTo>
                      <a:lnTo>
                        <a:pt x="675" y="248"/>
                      </a:lnTo>
                      <a:lnTo>
                        <a:pt x="693" y="226"/>
                      </a:lnTo>
                      <a:lnTo>
                        <a:pt x="695" y="60"/>
                      </a:lnTo>
                      <a:lnTo>
                        <a:pt x="398" y="0"/>
                      </a:lnTo>
                      <a:close/>
                    </a:path>
                  </a:pathLst>
                </a:custGeom>
                <a:solidFill>
                  <a:srgbClr val="603000"/>
                </a:solidFill>
                <a:ln w="4763">
                  <a:solidFill>
                    <a:srgbClr val="000000"/>
                  </a:solidFill>
                  <a:round/>
                  <a:headEnd/>
                  <a:tailEnd/>
                </a:ln>
              </p:spPr>
              <p:txBody>
                <a:bodyPr/>
                <a:lstStyle/>
                <a:p>
                  <a:endParaRPr lang="ru-RU"/>
                </a:p>
              </p:txBody>
            </p:sp>
            <p:sp>
              <p:nvSpPr>
                <p:cNvPr id="122893" name="Freeform 13"/>
                <p:cNvSpPr>
                  <a:spLocks/>
                </p:cNvSpPr>
                <p:nvPr/>
              </p:nvSpPr>
              <p:spPr bwMode="auto">
                <a:xfrm>
                  <a:off x="-203" y="2681"/>
                  <a:ext cx="169" cy="149"/>
                </a:xfrm>
                <a:custGeom>
                  <a:avLst/>
                  <a:gdLst>
                    <a:gd name="T0" fmla="*/ 0 w 507"/>
                    <a:gd name="T1" fmla="*/ 0 h 447"/>
                    <a:gd name="T2" fmla="*/ 0 w 507"/>
                    <a:gd name="T3" fmla="*/ 0 h 447"/>
                    <a:gd name="T4" fmla="*/ 0 w 507"/>
                    <a:gd name="T5" fmla="*/ 0 h 447"/>
                    <a:gd name="T6" fmla="*/ 0 w 507"/>
                    <a:gd name="T7" fmla="*/ 0 h 447"/>
                    <a:gd name="T8" fmla="*/ 0 w 507"/>
                    <a:gd name="T9" fmla="*/ 0 h 447"/>
                    <a:gd name="T10" fmla="*/ 0 w 507"/>
                    <a:gd name="T11" fmla="*/ 0 h 447"/>
                    <a:gd name="T12" fmla="*/ 0 w 507"/>
                    <a:gd name="T13" fmla="*/ 0 h 447"/>
                    <a:gd name="T14" fmla="*/ 0 w 507"/>
                    <a:gd name="T15" fmla="*/ 0 h 447"/>
                    <a:gd name="T16" fmla="*/ 0 w 507"/>
                    <a:gd name="T17" fmla="*/ 0 h 447"/>
                    <a:gd name="T18" fmla="*/ 0 w 507"/>
                    <a:gd name="T19" fmla="*/ 0 h 447"/>
                    <a:gd name="T20" fmla="*/ 0 w 507"/>
                    <a:gd name="T21" fmla="*/ 0 h 447"/>
                    <a:gd name="T22" fmla="*/ 0 w 507"/>
                    <a:gd name="T23" fmla="*/ 0 h 447"/>
                    <a:gd name="T24" fmla="*/ 0 w 507"/>
                    <a:gd name="T25" fmla="*/ 0 h 447"/>
                    <a:gd name="T26" fmla="*/ 0 w 507"/>
                    <a:gd name="T27" fmla="*/ 0 h 447"/>
                    <a:gd name="T28" fmla="*/ 0 w 507"/>
                    <a:gd name="T29" fmla="*/ 0 h 447"/>
                    <a:gd name="T30" fmla="*/ 0 w 507"/>
                    <a:gd name="T31" fmla="*/ 0 h 447"/>
                    <a:gd name="T32" fmla="*/ 0 w 507"/>
                    <a:gd name="T33" fmla="*/ 0 h 447"/>
                    <a:gd name="T34" fmla="*/ 0 w 507"/>
                    <a:gd name="T35" fmla="*/ 0 h 4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447"/>
                    <a:gd name="T56" fmla="*/ 507 w 507"/>
                    <a:gd name="T57" fmla="*/ 447 h 4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447">
                      <a:moveTo>
                        <a:pt x="289" y="47"/>
                      </a:moveTo>
                      <a:lnTo>
                        <a:pt x="364" y="165"/>
                      </a:lnTo>
                      <a:lnTo>
                        <a:pt x="455" y="264"/>
                      </a:lnTo>
                      <a:lnTo>
                        <a:pt x="497" y="301"/>
                      </a:lnTo>
                      <a:lnTo>
                        <a:pt x="507" y="331"/>
                      </a:lnTo>
                      <a:lnTo>
                        <a:pt x="507" y="375"/>
                      </a:lnTo>
                      <a:lnTo>
                        <a:pt x="489" y="413"/>
                      </a:lnTo>
                      <a:lnTo>
                        <a:pt x="436" y="439"/>
                      </a:lnTo>
                      <a:lnTo>
                        <a:pt x="380" y="447"/>
                      </a:lnTo>
                      <a:lnTo>
                        <a:pt x="289" y="447"/>
                      </a:lnTo>
                      <a:lnTo>
                        <a:pt x="236" y="421"/>
                      </a:lnTo>
                      <a:lnTo>
                        <a:pt x="183" y="386"/>
                      </a:lnTo>
                      <a:lnTo>
                        <a:pt x="121" y="310"/>
                      </a:lnTo>
                      <a:lnTo>
                        <a:pt x="83" y="269"/>
                      </a:lnTo>
                      <a:lnTo>
                        <a:pt x="3" y="206"/>
                      </a:lnTo>
                      <a:lnTo>
                        <a:pt x="0" y="79"/>
                      </a:lnTo>
                      <a:lnTo>
                        <a:pt x="14" y="0"/>
                      </a:lnTo>
                      <a:lnTo>
                        <a:pt x="289" y="47"/>
                      </a:lnTo>
                      <a:close/>
                    </a:path>
                  </a:pathLst>
                </a:custGeom>
                <a:solidFill>
                  <a:srgbClr val="603000"/>
                </a:solidFill>
                <a:ln w="4763">
                  <a:solidFill>
                    <a:srgbClr val="000000"/>
                  </a:solidFill>
                  <a:round/>
                  <a:headEnd/>
                  <a:tailEnd/>
                </a:ln>
              </p:spPr>
              <p:txBody>
                <a:bodyPr/>
                <a:lstStyle/>
                <a:p>
                  <a:endParaRPr lang="ru-RU"/>
                </a:p>
              </p:txBody>
            </p:sp>
          </p:grpSp>
          <p:sp>
            <p:nvSpPr>
              <p:cNvPr id="122891" name="Freeform 14"/>
              <p:cNvSpPr>
                <a:spLocks/>
              </p:cNvSpPr>
              <p:nvPr/>
            </p:nvSpPr>
            <p:spPr bwMode="auto">
              <a:xfrm>
                <a:off x="-424" y="1999"/>
                <a:ext cx="330" cy="735"/>
              </a:xfrm>
              <a:custGeom>
                <a:avLst/>
                <a:gdLst>
                  <a:gd name="T0" fmla="*/ 0 w 990"/>
                  <a:gd name="T1" fmla="*/ 0 h 2207"/>
                  <a:gd name="T2" fmla="*/ 0 w 990"/>
                  <a:gd name="T3" fmla="*/ 0 h 2207"/>
                  <a:gd name="T4" fmla="*/ 0 w 990"/>
                  <a:gd name="T5" fmla="*/ 0 h 2207"/>
                  <a:gd name="T6" fmla="*/ 0 w 990"/>
                  <a:gd name="T7" fmla="*/ 0 h 2207"/>
                  <a:gd name="T8" fmla="*/ 0 w 990"/>
                  <a:gd name="T9" fmla="*/ 0 h 2207"/>
                  <a:gd name="T10" fmla="*/ 0 w 990"/>
                  <a:gd name="T11" fmla="*/ 0 h 2207"/>
                  <a:gd name="T12" fmla="*/ 0 w 990"/>
                  <a:gd name="T13" fmla="*/ 0 h 2207"/>
                  <a:gd name="T14" fmla="*/ 0 w 990"/>
                  <a:gd name="T15" fmla="*/ 0 h 2207"/>
                  <a:gd name="T16" fmla="*/ 0 w 990"/>
                  <a:gd name="T17" fmla="*/ 0 h 2207"/>
                  <a:gd name="T18" fmla="*/ 0 w 990"/>
                  <a:gd name="T19" fmla="*/ 0 h 2207"/>
                  <a:gd name="T20" fmla="*/ 0 w 990"/>
                  <a:gd name="T21" fmla="*/ 0 h 2207"/>
                  <a:gd name="T22" fmla="*/ 0 w 990"/>
                  <a:gd name="T23" fmla="*/ 0 h 2207"/>
                  <a:gd name="T24" fmla="*/ 0 w 990"/>
                  <a:gd name="T25" fmla="*/ 0 h 2207"/>
                  <a:gd name="T26" fmla="*/ 0 w 990"/>
                  <a:gd name="T27" fmla="*/ 0 h 2207"/>
                  <a:gd name="T28" fmla="*/ 0 w 990"/>
                  <a:gd name="T29" fmla="*/ 0 h 2207"/>
                  <a:gd name="T30" fmla="*/ 0 w 990"/>
                  <a:gd name="T31" fmla="*/ 0 h 2207"/>
                  <a:gd name="T32" fmla="*/ 0 w 990"/>
                  <a:gd name="T33" fmla="*/ 0 h 2207"/>
                  <a:gd name="T34" fmla="*/ 0 w 990"/>
                  <a:gd name="T35" fmla="*/ 0 h 2207"/>
                  <a:gd name="T36" fmla="*/ 0 w 990"/>
                  <a:gd name="T37" fmla="*/ 0 h 2207"/>
                  <a:gd name="T38" fmla="*/ 0 w 990"/>
                  <a:gd name="T39" fmla="*/ 0 h 2207"/>
                  <a:gd name="T40" fmla="*/ 0 w 990"/>
                  <a:gd name="T41" fmla="*/ 0 h 2207"/>
                  <a:gd name="T42" fmla="*/ 0 w 990"/>
                  <a:gd name="T43" fmla="*/ 0 h 2207"/>
                  <a:gd name="T44" fmla="*/ 0 w 990"/>
                  <a:gd name="T45" fmla="*/ 0 h 2207"/>
                  <a:gd name="T46" fmla="*/ 0 w 990"/>
                  <a:gd name="T47" fmla="*/ 0 h 2207"/>
                  <a:gd name="T48" fmla="*/ 0 w 990"/>
                  <a:gd name="T49" fmla="*/ 0 h 2207"/>
                  <a:gd name="T50" fmla="*/ 0 w 990"/>
                  <a:gd name="T51" fmla="*/ 0 h 2207"/>
                  <a:gd name="T52" fmla="*/ 0 w 990"/>
                  <a:gd name="T53" fmla="*/ 0 h 2207"/>
                  <a:gd name="T54" fmla="*/ 0 w 990"/>
                  <a:gd name="T55" fmla="*/ 0 h 2207"/>
                  <a:gd name="T56" fmla="*/ 0 w 990"/>
                  <a:gd name="T57" fmla="*/ 0 h 2207"/>
                  <a:gd name="T58" fmla="*/ 0 w 990"/>
                  <a:gd name="T59" fmla="*/ 0 h 2207"/>
                  <a:gd name="T60" fmla="*/ 0 w 990"/>
                  <a:gd name="T61" fmla="*/ 0 h 2207"/>
                  <a:gd name="T62" fmla="*/ 0 w 990"/>
                  <a:gd name="T63" fmla="*/ 0 h 2207"/>
                  <a:gd name="T64" fmla="*/ 0 w 990"/>
                  <a:gd name="T65" fmla="*/ 0 h 2207"/>
                  <a:gd name="T66" fmla="*/ 0 w 990"/>
                  <a:gd name="T67" fmla="*/ 0 h 2207"/>
                  <a:gd name="T68" fmla="*/ 0 w 990"/>
                  <a:gd name="T69" fmla="*/ 0 h 2207"/>
                  <a:gd name="T70" fmla="*/ 0 w 990"/>
                  <a:gd name="T71" fmla="*/ 0 h 2207"/>
                  <a:gd name="T72" fmla="*/ 0 w 990"/>
                  <a:gd name="T73" fmla="*/ 0 h 2207"/>
                  <a:gd name="T74" fmla="*/ 0 w 990"/>
                  <a:gd name="T75" fmla="*/ 0 h 2207"/>
                  <a:gd name="T76" fmla="*/ 0 w 990"/>
                  <a:gd name="T77" fmla="*/ 0 h 2207"/>
                  <a:gd name="T78" fmla="*/ 0 w 990"/>
                  <a:gd name="T79" fmla="*/ 0 h 2207"/>
                  <a:gd name="T80" fmla="*/ 0 w 990"/>
                  <a:gd name="T81" fmla="*/ 0 h 2207"/>
                  <a:gd name="T82" fmla="*/ 0 w 990"/>
                  <a:gd name="T83" fmla="*/ 0 h 2207"/>
                  <a:gd name="T84" fmla="*/ 0 w 990"/>
                  <a:gd name="T85" fmla="*/ 0 h 2207"/>
                  <a:gd name="T86" fmla="*/ 0 w 990"/>
                  <a:gd name="T87" fmla="*/ 0 h 2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2207"/>
                  <a:gd name="T134" fmla="*/ 990 w 990"/>
                  <a:gd name="T135" fmla="*/ 2207 h 2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2207">
                    <a:moveTo>
                      <a:pt x="124" y="13"/>
                    </a:moveTo>
                    <a:lnTo>
                      <a:pt x="43" y="532"/>
                    </a:lnTo>
                    <a:lnTo>
                      <a:pt x="27" y="736"/>
                    </a:lnTo>
                    <a:lnTo>
                      <a:pt x="13" y="946"/>
                    </a:lnTo>
                    <a:lnTo>
                      <a:pt x="13" y="1138"/>
                    </a:lnTo>
                    <a:lnTo>
                      <a:pt x="0" y="1291"/>
                    </a:lnTo>
                    <a:lnTo>
                      <a:pt x="9" y="1359"/>
                    </a:lnTo>
                    <a:lnTo>
                      <a:pt x="68" y="1658"/>
                    </a:lnTo>
                    <a:lnTo>
                      <a:pt x="68" y="1931"/>
                    </a:lnTo>
                    <a:lnTo>
                      <a:pt x="77" y="2066"/>
                    </a:lnTo>
                    <a:lnTo>
                      <a:pt x="135" y="2105"/>
                    </a:lnTo>
                    <a:lnTo>
                      <a:pt x="210" y="2124"/>
                    </a:lnTo>
                    <a:lnTo>
                      <a:pt x="276" y="2132"/>
                    </a:lnTo>
                    <a:lnTo>
                      <a:pt x="361" y="2143"/>
                    </a:lnTo>
                    <a:lnTo>
                      <a:pt x="443" y="2150"/>
                    </a:lnTo>
                    <a:lnTo>
                      <a:pt x="444" y="2057"/>
                    </a:lnTo>
                    <a:lnTo>
                      <a:pt x="399" y="1614"/>
                    </a:lnTo>
                    <a:lnTo>
                      <a:pt x="365" y="1369"/>
                    </a:lnTo>
                    <a:lnTo>
                      <a:pt x="361" y="1259"/>
                    </a:lnTo>
                    <a:lnTo>
                      <a:pt x="381" y="974"/>
                    </a:lnTo>
                    <a:lnTo>
                      <a:pt x="417" y="600"/>
                    </a:lnTo>
                    <a:lnTo>
                      <a:pt x="467" y="958"/>
                    </a:lnTo>
                    <a:lnTo>
                      <a:pt x="535" y="1352"/>
                    </a:lnTo>
                    <a:lnTo>
                      <a:pt x="569" y="1607"/>
                    </a:lnTo>
                    <a:lnTo>
                      <a:pt x="644" y="2165"/>
                    </a:lnTo>
                    <a:lnTo>
                      <a:pt x="692" y="2185"/>
                    </a:lnTo>
                    <a:lnTo>
                      <a:pt x="744" y="2202"/>
                    </a:lnTo>
                    <a:lnTo>
                      <a:pt x="810" y="2207"/>
                    </a:lnTo>
                    <a:lnTo>
                      <a:pt x="885" y="2207"/>
                    </a:lnTo>
                    <a:lnTo>
                      <a:pt x="960" y="2165"/>
                    </a:lnTo>
                    <a:lnTo>
                      <a:pt x="990" y="2127"/>
                    </a:lnTo>
                    <a:lnTo>
                      <a:pt x="985" y="2038"/>
                    </a:lnTo>
                    <a:lnTo>
                      <a:pt x="954" y="1765"/>
                    </a:lnTo>
                    <a:lnTo>
                      <a:pt x="916" y="1457"/>
                    </a:lnTo>
                    <a:lnTo>
                      <a:pt x="875" y="1078"/>
                    </a:lnTo>
                    <a:lnTo>
                      <a:pt x="836" y="738"/>
                    </a:lnTo>
                    <a:lnTo>
                      <a:pt x="836" y="528"/>
                    </a:lnTo>
                    <a:lnTo>
                      <a:pt x="866" y="347"/>
                    </a:lnTo>
                    <a:lnTo>
                      <a:pt x="836" y="121"/>
                    </a:lnTo>
                    <a:lnTo>
                      <a:pt x="820" y="0"/>
                    </a:lnTo>
                    <a:lnTo>
                      <a:pt x="580" y="60"/>
                    </a:lnTo>
                    <a:lnTo>
                      <a:pt x="399" y="91"/>
                    </a:lnTo>
                    <a:lnTo>
                      <a:pt x="248" y="60"/>
                    </a:lnTo>
                    <a:lnTo>
                      <a:pt x="124" y="13"/>
                    </a:lnTo>
                    <a:close/>
                  </a:path>
                </a:pathLst>
              </a:custGeom>
              <a:solidFill>
                <a:srgbClr val="202020"/>
              </a:solidFill>
              <a:ln w="4763">
                <a:solidFill>
                  <a:srgbClr val="000000"/>
                </a:solidFill>
                <a:round/>
                <a:headEnd/>
                <a:tailEnd/>
              </a:ln>
            </p:spPr>
            <p:txBody>
              <a:bodyPr/>
              <a:lstStyle/>
              <a:p>
                <a:endParaRPr lang="ru-RU"/>
              </a:p>
            </p:txBody>
          </p:sp>
        </p:grpSp>
        <p:pic>
          <p:nvPicPr>
            <p:cNvPr id="122889" name="Picture 15" descr="PE01845_"/>
            <p:cNvPicPr>
              <a:picLocks noChangeAspect="1" noChangeArrowheads="1"/>
            </p:cNvPicPr>
            <p:nvPr/>
          </p:nvPicPr>
          <p:blipFill>
            <a:blip r:embed="rId3"/>
            <a:srcRect/>
            <a:stretch>
              <a:fillRect/>
            </a:stretch>
          </p:blipFill>
          <p:spPr bwMode="auto">
            <a:xfrm>
              <a:off x="2400" y="2208"/>
              <a:ext cx="717" cy="960"/>
            </a:xfrm>
            <a:prstGeom prst="rect">
              <a:avLst/>
            </a:prstGeom>
            <a:noFill/>
            <a:ln w="9525">
              <a:noFill/>
              <a:miter lim="800000"/>
              <a:headEnd/>
              <a:tailEnd/>
            </a:ln>
          </p:spPr>
        </p:pic>
      </p:grpSp>
      <p:sp>
        <p:nvSpPr>
          <p:cNvPr id="122885" name="Заголовок 1"/>
          <p:cNvSpPr txBox="1">
            <a:spLocks/>
          </p:cNvSpPr>
          <p:nvPr/>
        </p:nvSpPr>
        <p:spPr bwMode="auto">
          <a:xfrm>
            <a:off x="0" y="428625"/>
            <a:ext cx="8929688" cy="985838"/>
          </a:xfrm>
          <a:prstGeom prst="rect">
            <a:avLst/>
          </a:prstGeom>
          <a:noFill/>
          <a:ln w="9525">
            <a:noFill/>
            <a:miter lim="800000"/>
            <a:headEnd/>
            <a:tailEnd/>
          </a:ln>
        </p:spPr>
        <p:txBody>
          <a:bodyPr/>
          <a:lstStyle/>
          <a:p>
            <a:pPr marL="319088" indent="-319088" algn="ctr" eaLnBrk="0" hangingPunct="0">
              <a:buClr>
                <a:srgbClr val="C3260C"/>
              </a:buClr>
              <a:buSzPct val="128000"/>
              <a:buFont typeface="Georgia" pitchFamily="18" charset="0"/>
              <a:buNone/>
            </a:pPr>
            <a:r>
              <a:rPr lang="uk-UA" sz="3200" b="1" i="1">
                <a:solidFill>
                  <a:srgbClr val="990033"/>
                </a:solidFill>
                <a:latin typeface="Bookman Old Style" pitchFamily="18" charset="0"/>
              </a:rPr>
              <a:t>Основні підходи до викладання мовно-літературних предметів</a:t>
            </a:r>
            <a:r>
              <a:rPr lang="uk-UA" sz="3200" b="1">
                <a:solidFill>
                  <a:srgbClr val="990033"/>
                </a:solidFill>
                <a:latin typeface="Bookman Old Style" pitchFamily="18" charset="0"/>
              </a:rPr>
              <a:t> </a:t>
            </a:r>
            <a:r>
              <a:rPr lang="uk-UA" sz="3600" b="1">
                <a:solidFill>
                  <a:srgbClr val="990033"/>
                </a:solidFill>
                <a:latin typeface="Bookman Old Style" pitchFamily="18" charset="0"/>
              </a:rPr>
              <a:t/>
            </a:r>
            <a:br>
              <a:rPr lang="uk-UA" sz="3600" b="1">
                <a:solidFill>
                  <a:srgbClr val="990033"/>
                </a:solidFill>
                <a:latin typeface="Bookman Old Style" pitchFamily="18" charset="0"/>
              </a:rPr>
            </a:br>
            <a:endParaRPr lang="uk-UA" sz="4000" b="1">
              <a:solidFill>
                <a:srgbClr val="990033"/>
              </a:solidFill>
              <a:latin typeface="Bookman Old Style" pitchFamily="18" charset="0"/>
            </a:endParaRPr>
          </a:p>
        </p:txBody>
      </p:sp>
      <p:sp>
        <p:nvSpPr>
          <p:cNvPr id="17" name="AutoShape 6"/>
          <p:cNvSpPr>
            <a:spLocks noChangeArrowheads="1"/>
          </p:cNvSpPr>
          <p:nvPr/>
        </p:nvSpPr>
        <p:spPr bwMode="auto">
          <a:xfrm>
            <a:off x="428625" y="4071938"/>
            <a:ext cx="3457575" cy="2000250"/>
          </a:xfrm>
          <a:prstGeom prst="flowChartMultidocument">
            <a:avLst/>
          </a:prstGeom>
          <a:gradFill rotWithShape="0">
            <a:gsLst>
              <a:gs pos="0">
                <a:srgbClr val="FFFFFF"/>
              </a:gs>
              <a:gs pos="100000">
                <a:srgbClr val="C5FAB6"/>
              </a:gs>
            </a:gsLst>
            <a:path path="rect">
              <a:fillToRect l="50000" t="50000" r="50000" b="50000"/>
            </a:path>
          </a:gradFill>
          <a:ln w="9525">
            <a:solidFill>
              <a:schemeClr val="tx1"/>
            </a:solidFill>
            <a:miter lim="800000"/>
            <a:headEnd/>
            <a:tailEnd/>
          </a:ln>
        </p:spPr>
        <p:txBody>
          <a:bodyPr anchor="ctr"/>
          <a:lstStyle/>
          <a:p>
            <a:pPr algn="ctr"/>
            <a:r>
              <a:rPr lang="ru-RU" sz="2400" b="1">
                <a:latin typeface="Tw Cen MT" pitchFamily="34" charset="0"/>
                <a:cs typeface="Times New Roman" pitchFamily="18" charset="0"/>
              </a:rPr>
              <a:t>Комунікативно-діяльнісний</a:t>
            </a:r>
          </a:p>
        </p:txBody>
      </p:sp>
      <p:sp>
        <p:nvSpPr>
          <p:cNvPr id="18" name="AutoShape 6"/>
          <p:cNvSpPr>
            <a:spLocks noChangeArrowheads="1"/>
          </p:cNvSpPr>
          <p:nvPr/>
        </p:nvSpPr>
        <p:spPr bwMode="auto">
          <a:xfrm>
            <a:off x="5072063" y="4143375"/>
            <a:ext cx="3857625" cy="2000250"/>
          </a:xfrm>
          <a:prstGeom prst="flowChartMultidocument">
            <a:avLst/>
          </a:prstGeom>
          <a:gradFill rotWithShape="0">
            <a:gsLst>
              <a:gs pos="0">
                <a:srgbClr val="FFFFFF"/>
              </a:gs>
              <a:gs pos="100000">
                <a:srgbClr val="C5FAB6"/>
              </a:gs>
            </a:gsLst>
            <a:path path="rect">
              <a:fillToRect l="50000" t="50000" r="50000" b="50000"/>
            </a:path>
          </a:gradFill>
          <a:ln w="9525">
            <a:solidFill>
              <a:schemeClr val="tx1"/>
            </a:solidFill>
            <a:miter lim="800000"/>
            <a:headEnd/>
            <a:tailEnd/>
          </a:ln>
        </p:spPr>
        <p:txBody>
          <a:bodyPr anchor="ctr"/>
          <a:lstStyle/>
          <a:p>
            <a:pPr algn="ctr"/>
            <a:r>
              <a:rPr lang="uk-UA" sz="2400" b="1">
                <a:latin typeface="Tw Cen MT" pitchFamily="34" charset="0"/>
              </a:rPr>
              <a:t>Текстоцентричний</a:t>
            </a:r>
          </a:p>
          <a:p>
            <a:pPr algn="ctr"/>
            <a:r>
              <a:rPr lang="uk-UA" sz="2400" b="1">
                <a:latin typeface="Tw Cen MT" pitchFamily="34" charset="0"/>
              </a:rPr>
              <a:t>Людиноцентричний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blinds(horizontal)">
                                      <p:cBhvr>
                                        <p:cTn id="7" dur="500"/>
                                        <p:tgtEl>
                                          <p:spTgt spid="5837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8373"/>
                                        </p:tgtEl>
                                        <p:attrNameLst>
                                          <p:attrName>style.visibility</p:attrName>
                                        </p:attrNameLst>
                                      </p:cBhvr>
                                      <p:to>
                                        <p:strVal val="visible"/>
                                      </p:to>
                                    </p:set>
                                    <p:animEffect transition="in" filter="blinds(horizontal)">
                                      <p:cBhvr>
                                        <p:cTn id="11" dur="500"/>
                                        <p:tgtEl>
                                          <p:spTgt spid="5837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P spid="58374" grpId="0" animBg="1"/>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Заголовок 1"/>
          <p:cNvSpPr>
            <a:spLocks noGrp="1"/>
          </p:cNvSpPr>
          <p:nvPr>
            <p:ph type="title" idx="4294967295"/>
          </p:nvPr>
        </p:nvSpPr>
        <p:spPr>
          <a:xfrm>
            <a:off x="0" y="785813"/>
            <a:ext cx="8858250" cy="357187"/>
          </a:xfrm>
        </p:spPr>
        <p:txBody>
          <a:bodyPr/>
          <a:lstStyle/>
          <a:p>
            <a:pPr>
              <a:buFont typeface="Georgia" pitchFamily="18" charset="0"/>
              <a:buNone/>
            </a:pPr>
            <a:r>
              <a:rPr lang="uk-UA" sz="2800" b="1" smtClean="0"/>
              <a:t>              </a:t>
            </a:r>
            <a:r>
              <a:rPr lang="uk-UA" sz="2800" b="1" i="1" smtClean="0">
                <a:solidFill>
                  <a:srgbClr val="990033"/>
                </a:solidFill>
              </a:rPr>
              <a:t>(комунікативно-діяльнісний підхід)</a:t>
            </a:r>
            <a:r>
              <a:rPr lang="ru-RU" sz="2800" b="1" i="1" smtClean="0">
                <a:solidFill>
                  <a:srgbClr val="990033"/>
                </a:solidFill>
              </a:rPr>
              <a:t/>
            </a:r>
            <a:br>
              <a:rPr lang="ru-RU" sz="2800" b="1" i="1" smtClean="0">
                <a:solidFill>
                  <a:srgbClr val="990033"/>
                </a:solidFill>
              </a:rPr>
            </a:br>
            <a:endParaRPr lang="uk-UA" sz="2800" b="1" i="1" smtClean="0">
              <a:solidFill>
                <a:srgbClr val="990033"/>
              </a:solidFill>
            </a:endParaRPr>
          </a:p>
        </p:txBody>
      </p:sp>
      <p:grpSp>
        <p:nvGrpSpPr>
          <p:cNvPr id="124930" name="Группа 9"/>
          <p:cNvGrpSpPr>
            <a:grpSpLocks noGrp="1"/>
          </p:cNvGrpSpPr>
          <p:nvPr/>
        </p:nvGrpSpPr>
        <p:grpSpPr bwMode="auto">
          <a:xfrm>
            <a:off x="357188" y="1052513"/>
            <a:ext cx="8286750" cy="5413375"/>
            <a:chOff x="369487" y="2597416"/>
            <a:chExt cx="7503838" cy="2578813"/>
          </a:xfrm>
        </p:grpSpPr>
        <p:sp>
          <p:nvSpPr>
            <p:cNvPr id="124933" name="AutoShape 6"/>
            <p:cNvSpPr>
              <a:spLocks noChangeArrowheads="1"/>
            </p:cNvSpPr>
            <p:nvPr/>
          </p:nvSpPr>
          <p:spPr bwMode="auto">
            <a:xfrm>
              <a:off x="1204031" y="2597416"/>
              <a:ext cx="6669294" cy="347918"/>
            </a:xfrm>
            <a:prstGeom prst="roundRect">
              <a:avLst>
                <a:gd name="adj" fmla="val 16667"/>
              </a:avLst>
            </a:prstGeom>
            <a:gradFill rotWithShape="0">
              <a:gsLst>
                <a:gs pos="0">
                  <a:srgbClr val="99FFCC"/>
                </a:gs>
                <a:gs pos="100000">
                  <a:srgbClr val="53FF53"/>
                </a:gs>
              </a:gsLst>
              <a:lin ang="5400000" scaled="1"/>
            </a:gradFill>
            <a:ln w="9525">
              <a:solidFill>
                <a:schemeClr val="tx1"/>
              </a:solidFill>
              <a:round/>
              <a:headEnd/>
              <a:tailEnd/>
            </a:ln>
          </p:spPr>
          <p:txBody>
            <a:bodyPr/>
            <a:lstStyle/>
            <a:p>
              <a:pPr marL="342900" indent="-342900" algn="ctr">
                <a:spcBef>
                  <a:spcPct val="20000"/>
                </a:spcBef>
                <a:buClr>
                  <a:schemeClr val="folHlink"/>
                </a:buClr>
                <a:buSzPct val="90000"/>
                <a:buFont typeface="Wingdings" pitchFamily="2" charset="2"/>
                <a:buNone/>
              </a:pPr>
              <a:endParaRPr lang="uk-UA" sz="3200" b="1">
                <a:latin typeface="Tw Cen MT" pitchFamily="34" charset="0"/>
              </a:endParaRPr>
            </a:p>
            <a:p>
              <a:pPr marL="342900" indent="-342900" algn="ctr">
                <a:buClr>
                  <a:schemeClr val="folHlink"/>
                </a:buClr>
                <a:buSzPct val="90000"/>
                <a:buFont typeface="Wingdings" pitchFamily="2" charset="2"/>
                <a:buNone/>
              </a:pPr>
              <a:endParaRPr lang="ru-RU" sz="2000">
                <a:latin typeface="Arial Narrow" pitchFamily="34" charset="0"/>
              </a:endParaRPr>
            </a:p>
          </p:txBody>
        </p:sp>
        <p:grpSp>
          <p:nvGrpSpPr>
            <p:cNvPr id="124934" name="Group 8"/>
            <p:cNvGrpSpPr>
              <a:grpSpLocks/>
            </p:cNvGrpSpPr>
            <p:nvPr/>
          </p:nvGrpSpPr>
          <p:grpSpPr bwMode="auto">
            <a:xfrm>
              <a:off x="1663700" y="2980276"/>
              <a:ext cx="5183188" cy="436362"/>
              <a:chOff x="1241" y="1509"/>
              <a:chExt cx="3265" cy="353"/>
            </a:xfrm>
          </p:grpSpPr>
          <p:sp>
            <p:nvSpPr>
              <p:cNvPr id="15" name="Freeform 11"/>
              <p:cNvSpPr>
                <a:spLocks/>
              </p:cNvSpPr>
              <p:nvPr/>
            </p:nvSpPr>
            <p:spPr bwMode="auto">
              <a:xfrm>
                <a:off x="1281" y="1565"/>
                <a:ext cx="3225" cy="225"/>
              </a:xfrm>
              <a:custGeom>
                <a:avLst/>
                <a:gdLst/>
                <a:ahLst/>
                <a:cxnLst>
                  <a:cxn ang="0">
                    <a:pos x="411" y="0"/>
                  </a:cxn>
                  <a:cxn ang="0">
                    <a:pos x="590" y="248"/>
                  </a:cxn>
                  <a:cxn ang="0">
                    <a:pos x="798" y="529"/>
                  </a:cxn>
                  <a:cxn ang="0">
                    <a:pos x="997" y="800"/>
                  </a:cxn>
                  <a:cxn ang="0">
                    <a:pos x="1155" y="1029"/>
                  </a:cxn>
                  <a:cxn ang="0">
                    <a:pos x="1310" y="1278"/>
                  </a:cxn>
                  <a:cxn ang="0">
                    <a:pos x="1456" y="1548"/>
                  </a:cxn>
                  <a:cxn ang="0">
                    <a:pos x="1571" y="1816"/>
                  </a:cxn>
                  <a:cxn ang="0">
                    <a:pos x="1668" y="1544"/>
                  </a:cxn>
                  <a:cxn ang="0">
                    <a:pos x="1795" y="1227"/>
                  </a:cxn>
                  <a:cxn ang="0">
                    <a:pos x="1949" y="922"/>
                  </a:cxn>
                  <a:cxn ang="0">
                    <a:pos x="2191" y="565"/>
                  </a:cxn>
                  <a:cxn ang="0">
                    <a:pos x="2425" y="287"/>
                  </a:cxn>
                  <a:cxn ang="0">
                    <a:pos x="2768" y="0"/>
                  </a:cxn>
                  <a:cxn ang="0">
                    <a:pos x="3061" y="134"/>
                  </a:cxn>
                  <a:cxn ang="0">
                    <a:pos x="2758" y="446"/>
                  </a:cxn>
                  <a:cxn ang="0">
                    <a:pos x="2481" y="776"/>
                  </a:cxn>
                  <a:cxn ang="0">
                    <a:pos x="2267" y="1082"/>
                  </a:cxn>
                  <a:cxn ang="0">
                    <a:pos x="2094" y="1403"/>
                  </a:cxn>
                  <a:cxn ang="0">
                    <a:pos x="1969" y="1688"/>
                  </a:cxn>
                  <a:cxn ang="0">
                    <a:pos x="1888" y="1901"/>
                  </a:cxn>
                  <a:cxn ang="0">
                    <a:pos x="1827" y="2113"/>
                  </a:cxn>
                  <a:cxn ang="0">
                    <a:pos x="1633" y="2545"/>
                  </a:cxn>
                  <a:cxn ang="0">
                    <a:pos x="1404" y="2113"/>
                  </a:cxn>
                  <a:cxn ang="0">
                    <a:pos x="1353" y="1949"/>
                  </a:cxn>
                  <a:cxn ang="0">
                    <a:pos x="1245" y="1741"/>
                  </a:cxn>
                  <a:cxn ang="0">
                    <a:pos x="1115" y="1525"/>
                  </a:cxn>
                  <a:cxn ang="0">
                    <a:pos x="979" y="1312"/>
                  </a:cxn>
                  <a:cxn ang="0">
                    <a:pos x="847" y="1108"/>
                  </a:cxn>
                  <a:cxn ang="0">
                    <a:pos x="606" y="770"/>
                  </a:cxn>
                  <a:cxn ang="0">
                    <a:pos x="444" y="554"/>
                  </a:cxn>
                  <a:cxn ang="0">
                    <a:pos x="224" y="274"/>
                  </a:cxn>
                  <a:cxn ang="0">
                    <a:pos x="0" y="0"/>
                  </a:cxn>
                </a:cxnLst>
                <a:rect l="0" t="0" r="r" b="b"/>
                <a:pathLst>
                  <a:path w="3220" h="2545">
                    <a:moveTo>
                      <a:pt x="0" y="0"/>
                    </a:moveTo>
                    <a:lnTo>
                      <a:pt x="411" y="0"/>
                    </a:lnTo>
                    <a:lnTo>
                      <a:pt x="502" y="127"/>
                    </a:lnTo>
                    <a:lnTo>
                      <a:pt x="590" y="248"/>
                    </a:lnTo>
                    <a:lnTo>
                      <a:pt x="686" y="379"/>
                    </a:lnTo>
                    <a:lnTo>
                      <a:pt x="798" y="529"/>
                    </a:lnTo>
                    <a:lnTo>
                      <a:pt x="902" y="672"/>
                    </a:lnTo>
                    <a:lnTo>
                      <a:pt x="997" y="800"/>
                    </a:lnTo>
                    <a:lnTo>
                      <a:pt x="1079" y="917"/>
                    </a:lnTo>
                    <a:lnTo>
                      <a:pt x="1155" y="1029"/>
                    </a:lnTo>
                    <a:lnTo>
                      <a:pt x="1241" y="1163"/>
                    </a:lnTo>
                    <a:lnTo>
                      <a:pt x="1310" y="1278"/>
                    </a:lnTo>
                    <a:lnTo>
                      <a:pt x="1382" y="1405"/>
                    </a:lnTo>
                    <a:lnTo>
                      <a:pt x="1456" y="1548"/>
                    </a:lnTo>
                    <a:lnTo>
                      <a:pt x="1516" y="1677"/>
                    </a:lnTo>
                    <a:lnTo>
                      <a:pt x="1571" y="1816"/>
                    </a:lnTo>
                    <a:lnTo>
                      <a:pt x="1617" y="1691"/>
                    </a:lnTo>
                    <a:lnTo>
                      <a:pt x="1668" y="1544"/>
                    </a:lnTo>
                    <a:lnTo>
                      <a:pt x="1729" y="1386"/>
                    </a:lnTo>
                    <a:lnTo>
                      <a:pt x="1795" y="1227"/>
                    </a:lnTo>
                    <a:lnTo>
                      <a:pt x="1867" y="1074"/>
                    </a:lnTo>
                    <a:lnTo>
                      <a:pt x="1949" y="922"/>
                    </a:lnTo>
                    <a:lnTo>
                      <a:pt x="2048" y="759"/>
                    </a:lnTo>
                    <a:lnTo>
                      <a:pt x="2191" y="565"/>
                    </a:lnTo>
                    <a:lnTo>
                      <a:pt x="2303" y="420"/>
                    </a:lnTo>
                    <a:lnTo>
                      <a:pt x="2425" y="287"/>
                    </a:lnTo>
                    <a:lnTo>
                      <a:pt x="2552" y="171"/>
                    </a:lnTo>
                    <a:lnTo>
                      <a:pt x="2768" y="0"/>
                    </a:lnTo>
                    <a:lnTo>
                      <a:pt x="3220" y="0"/>
                    </a:lnTo>
                    <a:lnTo>
                      <a:pt x="3061" y="134"/>
                    </a:lnTo>
                    <a:lnTo>
                      <a:pt x="2898" y="298"/>
                    </a:lnTo>
                    <a:lnTo>
                      <a:pt x="2758" y="446"/>
                    </a:lnTo>
                    <a:lnTo>
                      <a:pt x="2624" y="596"/>
                    </a:lnTo>
                    <a:lnTo>
                      <a:pt x="2481" y="776"/>
                    </a:lnTo>
                    <a:lnTo>
                      <a:pt x="2354" y="952"/>
                    </a:lnTo>
                    <a:lnTo>
                      <a:pt x="2267" y="1082"/>
                    </a:lnTo>
                    <a:lnTo>
                      <a:pt x="2175" y="1252"/>
                    </a:lnTo>
                    <a:lnTo>
                      <a:pt x="2094" y="1403"/>
                    </a:lnTo>
                    <a:lnTo>
                      <a:pt x="2036" y="1527"/>
                    </a:lnTo>
                    <a:lnTo>
                      <a:pt x="1969" y="1688"/>
                    </a:lnTo>
                    <a:lnTo>
                      <a:pt x="1920" y="1814"/>
                    </a:lnTo>
                    <a:lnTo>
                      <a:pt x="1888" y="1901"/>
                    </a:lnTo>
                    <a:lnTo>
                      <a:pt x="1853" y="2016"/>
                    </a:lnTo>
                    <a:lnTo>
                      <a:pt x="1827" y="2113"/>
                    </a:lnTo>
                    <a:lnTo>
                      <a:pt x="2054" y="2113"/>
                    </a:lnTo>
                    <a:lnTo>
                      <a:pt x="1633" y="2545"/>
                    </a:lnTo>
                    <a:lnTo>
                      <a:pt x="1177" y="2113"/>
                    </a:lnTo>
                    <a:lnTo>
                      <a:pt x="1404" y="2113"/>
                    </a:lnTo>
                    <a:lnTo>
                      <a:pt x="1386" y="2038"/>
                    </a:lnTo>
                    <a:lnTo>
                      <a:pt x="1353" y="1949"/>
                    </a:lnTo>
                    <a:lnTo>
                      <a:pt x="1306" y="1855"/>
                    </a:lnTo>
                    <a:lnTo>
                      <a:pt x="1245" y="1741"/>
                    </a:lnTo>
                    <a:lnTo>
                      <a:pt x="1176" y="1624"/>
                    </a:lnTo>
                    <a:lnTo>
                      <a:pt x="1115" y="1525"/>
                    </a:lnTo>
                    <a:lnTo>
                      <a:pt x="1051" y="1423"/>
                    </a:lnTo>
                    <a:lnTo>
                      <a:pt x="979" y="1312"/>
                    </a:lnTo>
                    <a:lnTo>
                      <a:pt x="917" y="1219"/>
                    </a:lnTo>
                    <a:lnTo>
                      <a:pt x="847" y="1108"/>
                    </a:lnTo>
                    <a:lnTo>
                      <a:pt x="711" y="915"/>
                    </a:lnTo>
                    <a:lnTo>
                      <a:pt x="606" y="770"/>
                    </a:lnTo>
                    <a:lnTo>
                      <a:pt x="520" y="653"/>
                    </a:lnTo>
                    <a:lnTo>
                      <a:pt x="444" y="554"/>
                    </a:lnTo>
                    <a:lnTo>
                      <a:pt x="329" y="409"/>
                    </a:lnTo>
                    <a:lnTo>
                      <a:pt x="224" y="274"/>
                    </a:lnTo>
                    <a:lnTo>
                      <a:pt x="115" y="141"/>
                    </a:lnTo>
                    <a:lnTo>
                      <a:pt x="0" y="0"/>
                    </a:lnTo>
                    <a:close/>
                  </a:path>
                </a:pathLst>
              </a:custGeom>
              <a:solidFill>
                <a:srgbClr val="00FF00"/>
              </a:solidFill>
              <a:ln w="9525">
                <a:solidFill>
                  <a:schemeClr val="tx1"/>
                </a:solidFill>
                <a:round/>
                <a:headEnd/>
                <a:tailEnd/>
              </a:ln>
              <a:effectLst>
                <a:outerShdw dist="35921" dir="2700000" algn="ctr" rotWithShape="0">
                  <a:srgbClr val="00FF00"/>
                </a:outerShdw>
              </a:effectLst>
            </p:spPr>
            <p:txBody>
              <a:bodyPr/>
              <a:lstStyle/>
              <a:p>
                <a:pPr>
                  <a:defRPr/>
                </a:pPr>
                <a:endParaRPr lang="ru-RU">
                  <a:latin typeface="Tw Cen MT" pitchFamily="34" charset="0"/>
                </a:endParaRPr>
              </a:p>
            </p:txBody>
          </p:sp>
          <p:sp>
            <p:nvSpPr>
              <p:cNvPr id="11" name="Freeform 17"/>
              <p:cNvSpPr>
                <a:spLocks/>
              </p:cNvSpPr>
              <p:nvPr/>
            </p:nvSpPr>
            <p:spPr bwMode="auto">
              <a:xfrm>
                <a:off x="1241" y="1509"/>
                <a:ext cx="3225" cy="353"/>
              </a:xfrm>
              <a:custGeom>
                <a:avLst/>
                <a:gdLst/>
                <a:ahLst/>
                <a:cxnLst>
                  <a:cxn ang="0">
                    <a:pos x="412" y="0"/>
                  </a:cxn>
                  <a:cxn ang="0">
                    <a:pos x="590" y="249"/>
                  </a:cxn>
                  <a:cxn ang="0">
                    <a:pos x="799" y="529"/>
                  </a:cxn>
                  <a:cxn ang="0">
                    <a:pos x="997" y="800"/>
                  </a:cxn>
                  <a:cxn ang="0">
                    <a:pos x="1155" y="1030"/>
                  </a:cxn>
                  <a:cxn ang="0">
                    <a:pos x="1311" y="1279"/>
                  </a:cxn>
                  <a:cxn ang="0">
                    <a:pos x="1456" y="1548"/>
                  </a:cxn>
                  <a:cxn ang="0">
                    <a:pos x="1572" y="1816"/>
                  </a:cxn>
                  <a:cxn ang="0">
                    <a:pos x="1668" y="1544"/>
                  </a:cxn>
                  <a:cxn ang="0">
                    <a:pos x="1796" y="1228"/>
                  </a:cxn>
                  <a:cxn ang="0">
                    <a:pos x="1950" y="923"/>
                  </a:cxn>
                  <a:cxn ang="0">
                    <a:pos x="2192" y="565"/>
                  </a:cxn>
                  <a:cxn ang="0">
                    <a:pos x="2426" y="287"/>
                  </a:cxn>
                  <a:cxn ang="0">
                    <a:pos x="2769" y="0"/>
                  </a:cxn>
                  <a:cxn ang="0">
                    <a:pos x="3062" y="134"/>
                  </a:cxn>
                  <a:cxn ang="0">
                    <a:pos x="2758" y="448"/>
                  </a:cxn>
                  <a:cxn ang="0">
                    <a:pos x="2481" y="776"/>
                  </a:cxn>
                  <a:cxn ang="0">
                    <a:pos x="2268" y="1082"/>
                  </a:cxn>
                  <a:cxn ang="0">
                    <a:pos x="2095" y="1403"/>
                  </a:cxn>
                  <a:cxn ang="0">
                    <a:pos x="1969" y="1688"/>
                  </a:cxn>
                  <a:cxn ang="0">
                    <a:pos x="1889" y="1902"/>
                  </a:cxn>
                  <a:cxn ang="0">
                    <a:pos x="1827" y="2113"/>
                  </a:cxn>
                  <a:cxn ang="0">
                    <a:pos x="1633" y="2545"/>
                  </a:cxn>
                  <a:cxn ang="0">
                    <a:pos x="1405" y="2113"/>
                  </a:cxn>
                  <a:cxn ang="0">
                    <a:pos x="1354" y="1949"/>
                  </a:cxn>
                  <a:cxn ang="0">
                    <a:pos x="1246" y="1742"/>
                  </a:cxn>
                  <a:cxn ang="0">
                    <a:pos x="1116" y="1526"/>
                  </a:cxn>
                  <a:cxn ang="0">
                    <a:pos x="979" y="1312"/>
                  </a:cxn>
                  <a:cxn ang="0">
                    <a:pos x="848" y="1109"/>
                  </a:cxn>
                  <a:cxn ang="0">
                    <a:pos x="607" y="770"/>
                  </a:cxn>
                  <a:cxn ang="0">
                    <a:pos x="445" y="556"/>
                  </a:cxn>
                  <a:cxn ang="0">
                    <a:pos x="224" y="274"/>
                  </a:cxn>
                  <a:cxn ang="0">
                    <a:pos x="0" y="0"/>
                  </a:cxn>
                </a:cxnLst>
                <a:rect l="0" t="0" r="r" b="b"/>
                <a:pathLst>
                  <a:path w="3221" h="2545">
                    <a:moveTo>
                      <a:pt x="0" y="0"/>
                    </a:moveTo>
                    <a:lnTo>
                      <a:pt x="412" y="0"/>
                    </a:lnTo>
                    <a:lnTo>
                      <a:pt x="502" y="127"/>
                    </a:lnTo>
                    <a:lnTo>
                      <a:pt x="590" y="249"/>
                    </a:lnTo>
                    <a:lnTo>
                      <a:pt x="687" y="381"/>
                    </a:lnTo>
                    <a:lnTo>
                      <a:pt x="799" y="529"/>
                    </a:lnTo>
                    <a:lnTo>
                      <a:pt x="902" y="672"/>
                    </a:lnTo>
                    <a:lnTo>
                      <a:pt x="997" y="800"/>
                    </a:lnTo>
                    <a:lnTo>
                      <a:pt x="1079" y="918"/>
                    </a:lnTo>
                    <a:lnTo>
                      <a:pt x="1155" y="1030"/>
                    </a:lnTo>
                    <a:lnTo>
                      <a:pt x="1242" y="1164"/>
                    </a:lnTo>
                    <a:lnTo>
                      <a:pt x="1311" y="1279"/>
                    </a:lnTo>
                    <a:lnTo>
                      <a:pt x="1383" y="1406"/>
                    </a:lnTo>
                    <a:lnTo>
                      <a:pt x="1456" y="1548"/>
                    </a:lnTo>
                    <a:lnTo>
                      <a:pt x="1517" y="1677"/>
                    </a:lnTo>
                    <a:lnTo>
                      <a:pt x="1572" y="1816"/>
                    </a:lnTo>
                    <a:lnTo>
                      <a:pt x="1618" y="1693"/>
                    </a:lnTo>
                    <a:lnTo>
                      <a:pt x="1668" y="1544"/>
                    </a:lnTo>
                    <a:lnTo>
                      <a:pt x="1730" y="1386"/>
                    </a:lnTo>
                    <a:lnTo>
                      <a:pt x="1796" y="1228"/>
                    </a:lnTo>
                    <a:lnTo>
                      <a:pt x="1868" y="1074"/>
                    </a:lnTo>
                    <a:lnTo>
                      <a:pt x="1950" y="923"/>
                    </a:lnTo>
                    <a:lnTo>
                      <a:pt x="2049" y="759"/>
                    </a:lnTo>
                    <a:lnTo>
                      <a:pt x="2192" y="565"/>
                    </a:lnTo>
                    <a:lnTo>
                      <a:pt x="2304" y="422"/>
                    </a:lnTo>
                    <a:lnTo>
                      <a:pt x="2426" y="287"/>
                    </a:lnTo>
                    <a:lnTo>
                      <a:pt x="2552" y="172"/>
                    </a:lnTo>
                    <a:lnTo>
                      <a:pt x="2769" y="0"/>
                    </a:lnTo>
                    <a:lnTo>
                      <a:pt x="3221" y="0"/>
                    </a:lnTo>
                    <a:lnTo>
                      <a:pt x="3062" y="134"/>
                    </a:lnTo>
                    <a:lnTo>
                      <a:pt x="2899" y="298"/>
                    </a:lnTo>
                    <a:lnTo>
                      <a:pt x="2758" y="448"/>
                    </a:lnTo>
                    <a:lnTo>
                      <a:pt x="2625" y="596"/>
                    </a:lnTo>
                    <a:lnTo>
                      <a:pt x="2481" y="776"/>
                    </a:lnTo>
                    <a:lnTo>
                      <a:pt x="2355" y="953"/>
                    </a:lnTo>
                    <a:lnTo>
                      <a:pt x="2268" y="1082"/>
                    </a:lnTo>
                    <a:lnTo>
                      <a:pt x="2175" y="1253"/>
                    </a:lnTo>
                    <a:lnTo>
                      <a:pt x="2095" y="1403"/>
                    </a:lnTo>
                    <a:lnTo>
                      <a:pt x="2037" y="1529"/>
                    </a:lnTo>
                    <a:lnTo>
                      <a:pt x="1969" y="1688"/>
                    </a:lnTo>
                    <a:lnTo>
                      <a:pt x="1921" y="1815"/>
                    </a:lnTo>
                    <a:lnTo>
                      <a:pt x="1889" y="1902"/>
                    </a:lnTo>
                    <a:lnTo>
                      <a:pt x="1854" y="2016"/>
                    </a:lnTo>
                    <a:lnTo>
                      <a:pt x="1827" y="2113"/>
                    </a:lnTo>
                    <a:lnTo>
                      <a:pt x="2055" y="2113"/>
                    </a:lnTo>
                    <a:lnTo>
                      <a:pt x="1633" y="2545"/>
                    </a:lnTo>
                    <a:lnTo>
                      <a:pt x="1178" y="2113"/>
                    </a:lnTo>
                    <a:lnTo>
                      <a:pt x="1405" y="2113"/>
                    </a:lnTo>
                    <a:lnTo>
                      <a:pt x="1386" y="2039"/>
                    </a:lnTo>
                    <a:lnTo>
                      <a:pt x="1354" y="1949"/>
                    </a:lnTo>
                    <a:lnTo>
                      <a:pt x="1307" y="1856"/>
                    </a:lnTo>
                    <a:lnTo>
                      <a:pt x="1246" y="1742"/>
                    </a:lnTo>
                    <a:lnTo>
                      <a:pt x="1177" y="1626"/>
                    </a:lnTo>
                    <a:lnTo>
                      <a:pt x="1116" y="1526"/>
                    </a:lnTo>
                    <a:lnTo>
                      <a:pt x="1052" y="1425"/>
                    </a:lnTo>
                    <a:lnTo>
                      <a:pt x="979" y="1312"/>
                    </a:lnTo>
                    <a:lnTo>
                      <a:pt x="918" y="1220"/>
                    </a:lnTo>
                    <a:lnTo>
                      <a:pt x="848" y="1109"/>
                    </a:lnTo>
                    <a:lnTo>
                      <a:pt x="712" y="916"/>
                    </a:lnTo>
                    <a:lnTo>
                      <a:pt x="607" y="770"/>
                    </a:lnTo>
                    <a:lnTo>
                      <a:pt x="520" y="654"/>
                    </a:lnTo>
                    <a:lnTo>
                      <a:pt x="445" y="556"/>
                    </a:lnTo>
                    <a:lnTo>
                      <a:pt x="330" y="411"/>
                    </a:lnTo>
                    <a:lnTo>
                      <a:pt x="224" y="274"/>
                    </a:lnTo>
                    <a:lnTo>
                      <a:pt x="116" y="143"/>
                    </a:lnTo>
                    <a:lnTo>
                      <a:pt x="0" y="0"/>
                    </a:lnTo>
                    <a:close/>
                  </a:path>
                </a:pathLst>
              </a:custGeom>
              <a:gradFill rotWithShape="0">
                <a:gsLst>
                  <a:gs pos="0">
                    <a:srgbClr val="55261C"/>
                  </a:gs>
                  <a:gs pos="3000">
                    <a:srgbClr val="EBDAD4"/>
                  </a:gs>
                  <a:gs pos="14499">
                    <a:srgbClr val="C0524E"/>
                  </a:gs>
                  <a:gs pos="21000">
                    <a:srgbClr val="80302D"/>
                  </a:gs>
                  <a:gs pos="22000">
                    <a:srgbClr val="9C6563"/>
                  </a:gs>
                  <a:gs pos="24000">
                    <a:srgbClr val="FFFFFF"/>
                  </a:gs>
                  <a:gs pos="39500">
                    <a:srgbClr val="83A7C3"/>
                  </a:gs>
                  <a:gs pos="43500">
                    <a:srgbClr val="768FB9"/>
                  </a:gs>
                  <a:gs pos="46000">
                    <a:srgbClr val="83A7C3"/>
                  </a:gs>
                  <a:gs pos="50000">
                    <a:srgbClr val="DCEBF5"/>
                  </a:gs>
                  <a:gs pos="54000">
                    <a:srgbClr val="83A7C3"/>
                  </a:gs>
                  <a:gs pos="56500">
                    <a:srgbClr val="768FB9"/>
                  </a:gs>
                  <a:gs pos="60501">
                    <a:srgbClr val="83A7C3"/>
                  </a:gs>
                  <a:gs pos="76000">
                    <a:srgbClr val="FFFFFF"/>
                  </a:gs>
                  <a:gs pos="78000">
                    <a:srgbClr val="9C6563"/>
                  </a:gs>
                  <a:gs pos="79000">
                    <a:srgbClr val="80302D"/>
                  </a:gs>
                  <a:gs pos="85501">
                    <a:srgbClr val="C0524E"/>
                  </a:gs>
                  <a:gs pos="97000">
                    <a:srgbClr val="EBDAD4"/>
                  </a:gs>
                  <a:gs pos="100000">
                    <a:srgbClr val="55261C"/>
                  </a:gs>
                </a:gsLst>
                <a:lin ang="0" scaled="1"/>
              </a:gradFill>
              <a:ln w="9525">
                <a:solidFill>
                  <a:schemeClr val="tx1"/>
                </a:solidFill>
                <a:round/>
                <a:headEnd/>
                <a:tailEnd/>
              </a:ln>
              <a:effectLst>
                <a:outerShdw dist="35921" dir="2700000" algn="ctr" rotWithShape="0">
                  <a:srgbClr val="00FF00"/>
                </a:outerShdw>
              </a:effectLst>
            </p:spPr>
            <p:txBody>
              <a:bodyPr/>
              <a:lstStyle/>
              <a:p>
                <a:pPr>
                  <a:defRPr/>
                </a:pPr>
                <a:endParaRPr lang="ru-RU">
                  <a:latin typeface="Tw Cen MT" pitchFamily="34" charset="0"/>
                </a:endParaRPr>
              </a:p>
            </p:txBody>
          </p:sp>
        </p:grpSp>
        <p:sp>
          <p:nvSpPr>
            <p:cNvPr id="124935" name="Text Box 18"/>
            <p:cNvSpPr txBox="1">
              <a:spLocks noChangeArrowheads="1"/>
            </p:cNvSpPr>
            <p:nvPr/>
          </p:nvSpPr>
          <p:spPr bwMode="auto">
            <a:xfrm rot="10800000" flipV="1">
              <a:off x="369487" y="3471641"/>
              <a:ext cx="3688668" cy="1704588"/>
            </a:xfrm>
            <a:prstGeom prst="rect">
              <a:avLst/>
            </a:prstGeom>
            <a:gradFill rotWithShape="0">
              <a:gsLst>
                <a:gs pos="0">
                  <a:srgbClr val="FFFFCC"/>
                </a:gs>
                <a:gs pos="100000">
                  <a:srgbClr val="FFD935"/>
                </a:gs>
              </a:gsLst>
              <a:lin ang="5400000" scaled="1"/>
            </a:gradFill>
            <a:ln w="9525">
              <a:solidFill>
                <a:schemeClr val="tx1"/>
              </a:solidFill>
              <a:miter lim="800000"/>
              <a:headEnd/>
              <a:tailEnd/>
            </a:ln>
          </p:spPr>
          <p:txBody>
            <a:bodyPr>
              <a:spAutoFit/>
            </a:bodyPr>
            <a:lstStyle/>
            <a:p>
              <a:pPr algn="ctr">
                <a:buFont typeface="Georgia" pitchFamily="18" charset="0"/>
                <a:buNone/>
              </a:pPr>
              <a:r>
                <a:rPr lang="uk-UA" sz="2800" b="1" i="1">
                  <a:solidFill>
                    <a:srgbClr val="FF0000"/>
                  </a:solidFill>
                  <a:latin typeface="Tw Cen MT" pitchFamily="34" charset="0"/>
                </a:rPr>
                <a:t>Письмово:</a:t>
              </a:r>
            </a:p>
            <a:p>
              <a:pPr>
                <a:buFont typeface="Arial" charset="0"/>
                <a:buChar char="•"/>
              </a:pPr>
              <a:r>
                <a:rPr lang="uk-UA" sz="3200">
                  <a:latin typeface="Tw Cen MT" pitchFamily="34" charset="0"/>
                </a:rPr>
                <a:t> </a:t>
              </a:r>
              <a:r>
                <a:rPr lang="uk-UA" sz="2800">
                  <a:latin typeface="Tw Cen MT" pitchFamily="34" charset="0"/>
                </a:rPr>
                <a:t>вправи на добір слів; </a:t>
              </a:r>
            </a:p>
            <a:p>
              <a:pPr>
                <a:buFont typeface="Arial" charset="0"/>
                <a:buChar char="•"/>
              </a:pPr>
              <a:r>
                <a:rPr lang="uk-UA" sz="2800">
                  <a:latin typeface="Tw Cen MT" pitchFamily="34" charset="0"/>
                </a:rPr>
                <a:t> доповнення речень;</a:t>
              </a:r>
            </a:p>
            <a:p>
              <a:pPr>
                <a:buFont typeface="Arial" charset="0"/>
                <a:buChar char="•"/>
              </a:pPr>
              <a:r>
                <a:rPr lang="uk-UA" sz="2800">
                  <a:latin typeface="Tw Cen MT" pitchFamily="34" charset="0"/>
                </a:rPr>
                <a:t> редагування тексту;</a:t>
              </a:r>
            </a:p>
            <a:p>
              <a:pPr>
                <a:buFont typeface="Arial" charset="0"/>
                <a:buChar char="•"/>
              </a:pPr>
              <a:r>
                <a:rPr lang="uk-UA" sz="2800">
                  <a:latin typeface="Tw Cen MT" pitchFamily="34" charset="0"/>
                </a:rPr>
                <a:t> складання тексту (власне висловлення, есе…)</a:t>
              </a:r>
            </a:p>
            <a:p>
              <a:pPr>
                <a:buFont typeface="Arial" charset="0"/>
                <a:buChar char="•"/>
              </a:pPr>
              <a:endParaRPr lang="uk-UA" sz="2800" b="1">
                <a:solidFill>
                  <a:srgbClr val="FF0000"/>
                </a:solidFill>
                <a:latin typeface="Tw Cen MT" pitchFamily="34" charset="0"/>
              </a:endParaRPr>
            </a:p>
          </p:txBody>
        </p:sp>
      </p:grpSp>
      <p:sp>
        <p:nvSpPr>
          <p:cNvPr id="124931" name="Прямоугольник 18"/>
          <p:cNvSpPr>
            <a:spLocks noChangeArrowheads="1"/>
          </p:cNvSpPr>
          <p:nvPr/>
        </p:nvSpPr>
        <p:spPr bwMode="auto">
          <a:xfrm>
            <a:off x="2051050" y="1285875"/>
            <a:ext cx="5568950" cy="519113"/>
          </a:xfrm>
          <a:prstGeom prst="rect">
            <a:avLst/>
          </a:prstGeom>
          <a:noFill/>
          <a:ln w="9525">
            <a:noFill/>
            <a:miter lim="800000"/>
            <a:headEnd/>
            <a:tailEnd/>
          </a:ln>
        </p:spPr>
        <p:txBody>
          <a:bodyPr>
            <a:spAutoFit/>
          </a:bodyPr>
          <a:lstStyle/>
          <a:p>
            <a:pPr algn="ctr">
              <a:buFont typeface="Georgia" pitchFamily="18" charset="0"/>
              <a:buNone/>
            </a:pPr>
            <a:r>
              <a:rPr lang="ru-RU" sz="2800" b="1" i="1">
                <a:solidFill>
                  <a:srgbClr val="990033"/>
                </a:solidFill>
                <a:latin typeface="Broadway" pitchFamily="82" charset="0"/>
              </a:rPr>
              <a:t>Комунікативна діяльність</a:t>
            </a:r>
          </a:p>
        </p:txBody>
      </p:sp>
      <p:sp>
        <p:nvSpPr>
          <p:cNvPr id="124932" name="Text Box 18"/>
          <p:cNvSpPr txBox="1">
            <a:spLocks noChangeArrowheads="1"/>
          </p:cNvSpPr>
          <p:nvPr/>
        </p:nvSpPr>
        <p:spPr bwMode="auto">
          <a:xfrm rot="10800000" flipV="1">
            <a:off x="5072063" y="3070225"/>
            <a:ext cx="3644900" cy="3452813"/>
          </a:xfrm>
          <a:prstGeom prst="rect">
            <a:avLst/>
          </a:prstGeom>
          <a:gradFill rotWithShape="0">
            <a:gsLst>
              <a:gs pos="0">
                <a:srgbClr val="FFFFCC"/>
              </a:gs>
              <a:gs pos="100000">
                <a:srgbClr val="FFD935"/>
              </a:gs>
            </a:gsLst>
            <a:lin ang="5400000" scaled="1"/>
          </a:gradFill>
          <a:ln w="9525">
            <a:solidFill>
              <a:schemeClr val="tx1"/>
            </a:solidFill>
            <a:miter lim="800000"/>
            <a:headEnd/>
            <a:tailEnd/>
          </a:ln>
        </p:spPr>
        <p:txBody>
          <a:bodyPr>
            <a:spAutoFit/>
          </a:bodyPr>
          <a:lstStyle/>
          <a:p>
            <a:pPr algn="ctr">
              <a:buFont typeface="Georgia" pitchFamily="18" charset="0"/>
              <a:buNone/>
            </a:pPr>
            <a:r>
              <a:rPr lang="uk-UA" sz="2800" b="1" i="1">
                <a:solidFill>
                  <a:srgbClr val="FF0000"/>
                </a:solidFill>
                <a:latin typeface="Tw Cen MT" pitchFamily="34" charset="0"/>
              </a:rPr>
              <a:t>Усно:</a:t>
            </a:r>
          </a:p>
          <a:p>
            <a:pPr>
              <a:buFont typeface="Arial" charset="0"/>
              <a:buChar char="•"/>
            </a:pPr>
            <a:r>
              <a:rPr lang="uk-UA" sz="3200">
                <a:latin typeface="Tw Cen MT" pitchFamily="34" charset="0"/>
              </a:rPr>
              <a:t>  усний переказ;</a:t>
            </a:r>
          </a:p>
          <a:p>
            <a:pPr>
              <a:buFont typeface="Arial" charset="0"/>
              <a:buChar char="•"/>
            </a:pPr>
            <a:r>
              <a:rPr lang="uk-UA" sz="3200">
                <a:latin typeface="Tw Cen MT" pitchFamily="34" charset="0"/>
              </a:rPr>
              <a:t>  усний твір;</a:t>
            </a:r>
          </a:p>
          <a:p>
            <a:pPr>
              <a:buFont typeface="Arial" charset="0"/>
              <a:buChar char="•"/>
            </a:pPr>
            <a:r>
              <a:rPr lang="uk-UA" sz="3200">
                <a:latin typeface="Tw Cen MT" pitchFamily="34" charset="0"/>
              </a:rPr>
              <a:t>  розповідь;</a:t>
            </a:r>
          </a:p>
          <a:p>
            <a:pPr>
              <a:buFont typeface="Arial" charset="0"/>
              <a:buChar char="•"/>
            </a:pPr>
            <a:r>
              <a:rPr lang="uk-UA" sz="3200">
                <a:latin typeface="Tw Cen MT" pitchFamily="34" charset="0"/>
              </a:rPr>
              <a:t>  роздум;</a:t>
            </a:r>
          </a:p>
          <a:p>
            <a:pPr>
              <a:buFont typeface="Arial" charset="0"/>
              <a:buChar char="•"/>
            </a:pPr>
            <a:r>
              <a:rPr lang="uk-UA" sz="3200">
                <a:latin typeface="Tw Cen MT" pitchFamily="34" charset="0"/>
              </a:rPr>
              <a:t>  діалог;</a:t>
            </a:r>
          </a:p>
          <a:p>
            <a:pPr>
              <a:buFont typeface="Arial" charset="0"/>
              <a:buChar char="•"/>
            </a:pPr>
            <a:r>
              <a:rPr lang="uk-UA" sz="3200">
                <a:latin typeface="Tw Cen MT" pitchFamily="34" charset="0"/>
              </a:rPr>
              <a:t>  монолог</a:t>
            </a:r>
            <a:endParaRPr lang="uk-UA" sz="3200" b="1">
              <a:solidFill>
                <a:srgbClr val="FF0000"/>
              </a:solidFill>
              <a:latin typeface="Tw Cen MT"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Заголовок 1"/>
          <p:cNvSpPr>
            <a:spLocks noGrp="1"/>
          </p:cNvSpPr>
          <p:nvPr>
            <p:ph type="title" idx="4294967295"/>
          </p:nvPr>
        </p:nvSpPr>
        <p:spPr>
          <a:xfrm>
            <a:off x="214313" y="785813"/>
            <a:ext cx="8572500" cy="500062"/>
          </a:xfrm>
        </p:spPr>
        <p:txBody>
          <a:bodyPr/>
          <a:lstStyle/>
          <a:p>
            <a:pPr>
              <a:buFont typeface="Georgia" pitchFamily="18" charset="0"/>
              <a:buNone/>
            </a:pPr>
            <a:r>
              <a:rPr lang="ru-RU" sz="2800" b="1" i="1" smtClean="0">
                <a:solidFill>
                  <a:srgbClr val="990033"/>
                </a:solidFill>
              </a:rPr>
              <a:t>             </a:t>
            </a:r>
            <a:r>
              <a:rPr lang="ru-RU" b="1" i="1" smtClean="0">
                <a:solidFill>
                  <a:srgbClr val="990033"/>
                </a:solidFill>
                <a:latin typeface="Broadway" pitchFamily="82" charset="0"/>
              </a:rPr>
              <a:t>Текстоцентричний підхід</a:t>
            </a:r>
            <a:br>
              <a:rPr lang="ru-RU" b="1" i="1" smtClean="0">
                <a:solidFill>
                  <a:srgbClr val="990033"/>
                </a:solidFill>
                <a:latin typeface="Broadway" pitchFamily="82" charset="0"/>
              </a:rPr>
            </a:br>
            <a:endParaRPr lang="uk-UA" b="1" i="1" smtClean="0">
              <a:solidFill>
                <a:srgbClr val="990033"/>
              </a:solidFill>
              <a:latin typeface="Broadway" pitchFamily="82" charset="0"/>
            </a:endParaRPr>
          </a:p>
        </p:txBody>
      </p:sp>
      <p:grpSp>
        <p:nvGrpSpPr>
          <p:cNvPr id="126978" name="Группа 9"/>
          <p:cNvGrpSpPr>
            <a:grpSpLocks noGrp="1"/>
          </p:cNvGrpSpPr>
          <p:nvPr/>
        </p:nvGrpSpPr>
        <p:grpSpPr bwMode="auto">
          <a:xfrm>
            <a:off x="214313" y="1417638"/>
            <a:ext cx="8501062" cy="5348287"/>
            <a:chOff x="175422" y="2597416"/>
            <a:chExt cx="7697904" cy="2605092"/>
          </a:xfrm>
        </p:grpSpPr>
        <p:sp>
          <p:nvSpPr>
            <p:cNvPr id="126981" name="AutoShape 6"/>
            <p:cNvSpPr>
              <a:spLocks noChangeArrowheads="1"/>
            </p:cNvSpPr>
            <p:nvPr/>
          </p:nvSpPr>
          <p:spPr bwMode="auto">
            <a:xfrm>
              <a:off x="498865" y="2597416"/>
              <a:ext cx="7374461" cy="347918"/>
            </a:xfrm>
            <a:prstGeom prst="roundRect">
              <a:avLst>
                <a:gd name="adj" fmla="val 16667"/>
              </a:avLst>
            </a:prstGeom>
            <a:gradFill rotWithShape="0">
              <a:gsLst>
                <a:gs pos="0">
                  <a:srgbClr val="99FFCC"/>
                </a:gs>
                <a:gs pos="100000">
                  <a:srgbClr val="53FF53"/>
                </a:gs>
              </a:gsLst>
              <a:lin ang="5400000" scaled="1"/>
            </a:gradFill>
            <a:ln w="9525">
              <a:solidFill>
                <a:schemeClr val="tx1"/>
              </a:solidFill>
              <a:round/>
              <a:headEnd/>
              <a:tailEnd/>
            </a:ln>
          </p:spPr>
          <p:txBody>
            <a:bodyPr/>
            <a:lstStyle/>
            <a:p>
              <a:pPr marL="342900" indent="-342900" algn="ctr">
                <a:spcBef>
                  <a:spcPct val="20000"/>
                </a:spcBef>
                <a:buClr>
                  <a:schemeClr val="folHlink"/>
                </a:buClr>
                <a:buSzPct val="90000"/>
                <a:buFont typeface="Wingdings" pitchFamily="2" charset="2"/>
                <a:buNone/>
              </a:pPr>
              <a:endParaRPr lang="uk-UA" sz="3200" b="1">
                <a:latin typeface="Tw Cen MT" pitchFamily="34" charset="0"/>
              </a:endParaRPr>
            </a:p>
            <a:p>
              <a:pPr marL="342900" indent="-342900" algn="ctr">
                <a:buClr>
                  <a:schemeClr val="folHlink"/>
                </a:buClr>
                <a:buSzPct val="90000"/>
                <a:buFont typeface="Wingdings" pitchFamily="2" charset="2"/>
                <a:buNone/>
              </a:pPr>
              <a:endParaRPr lang="ru-RU" sz="2000">
                <a:latin typeface="Arial Narrow" pitchFamily="34" charset="0"/>
              </a:endParaRPr>
            </a:p>
          </p:txBody>
        </p:sp>
        <p:grpSp>
          <p:nvGrpSpPr>
            <p:cNvPr id="126982" name="Group 8"/>
            <p:cNvGrpSpPr>
              <a:grpSpLocks/>
            </p:cNvGrpSpPr>
            <p:nvPr/>
          </p:nvGrpSpPr>
          <p:grpSpPr bwMode="auto">
            <a:xfrm>
              <a:off x="1598612" y="2840593"/>
              <a:ext cx="5113338" cy="527838"/>
              <a:chOff x="1200" y="1396"/>
              <a:chExt cx="3221" cy="427"/>
            </a:xfrm>
          </p:grpSpPr>
          <p:sp>
            <p:nvSpPr>
              <p:cNvPr id="15" name="Freeform 11"/>
              <p:cNvSpPr>
                <a:spLocks/>
              </p:cNvSpPr>
              <p:nvPr/>
            </p:nvSpPr>
            <p:spPr bwMode="auto">
              <a:xfrm>
                <a:off x="1200" y="1396"/>
                <a:ext cx="3220" cy="394"/>
              </a:xfrm>
              <a:custGeom>
                <a:avLst/>
                <a:gdLst/>
                <a:ahLst/>
                <a:cxnLst>
                  <a:cxn ang="0">
                    <a:pos x="411" y="0"/>
                  </a:cxn>
                  <a:cxn ang="0">
                    <a:pos x="590" y="248"/>
                  </a:cxn>
                  <a:cxn ang="0">
                    <a:pos x="798" y="529"/>
                  </a:cxn>
                  <a:cxn ang="0">
                    <a:pos x="997" y="800"/>
                  </a:cxn>
                  <a:cxn ang="0">
                    <a:pos x="1155" y="1029"/>
                  </a:cxn>
                  <a:cxn ang="0">
                    <a:pos x="1310" y="1278"/>
                  </a:cxn>
                  <a:cxn ang="0">
                    <a:pos x="1456" y="1548"/>
                  </a:cxn>
                  <a:cxn ang="0">
                    <a:pos x="1571" y="1816"/>
                  </a:cxn>
                  <a:cxn ang="0">
                    <a:pos x="1668" y="1544"/>
                  </a:cxn>
                  <a:cxn ang="0">
                    <a:pos x="1795" y="1227"/>
                  </a:cxn>
                  <a:cxn ang="0">
                    <a:pos x="1949" y="922"/>
                  </a:cxn>
                  <a:cxn ang="0">
                    <a:pos x="2191" y="565"/>
                  </a:cxn>
                  <a:cxn ang="0">
                    <a:pos x="2425" y="287"/>
                  </a:cxn>
                  <a:cxn ang="0">
                    <a:pos x="2768" y="0"/>
                  </a:cxn>
                  <a:cxn ang="0">
                    <a:pos x="3061" y="134"/>
                  </a:cxn>
                  <a:cxn ang="0">
                    <a:pos x="2758" y="446"/>
                  </a:cxn>
                  <a:cxn ang="0">
                    <a:pos x="2481" y="776"/>
                  </a:cxn>
                  <a:cxn ang="0">
                    <a:pos x="2267" y="1082"/>
                  </a:cxn>
                  <a:cxn ang="0">
                    <a:pos x="2094" y="1403"/>
                  </a:cxn>
                  <a:cxn ang="0">
                    <a:pos x="1969" y="1688"/>
                  </a:cxn>
                  <a:cxn ang="0">
                    <a:pos x="1888" y="1901"/>
                  </a:cxn>
                  <a:cxn ang="0">
                    <a:pos x="1827" y="2113"/>
                  </a:cxn>
                  <a:cxn ang="0">
                    <a:pos x="1633" y="2545"/>
                  </a:cxn>
                  <a:cxn ang="0">
                    <a:pos x="1404" y="2113"/>
                  </a:cxn>
                  <a:cxn ang="0">
                    <a:pos x="1353" y="1949"/>
                  </a:cxn>
                  <a:cxn ang="0">
                    <a:pos x="1245" y="1741"/>
                  </a:cxn>
                  <a:cxn ang="0">
                    <a:pos x="1115" y="1525"/>
                  </a:cxn>
                  <a:cxn ang="0">
                    <a:pos x="979" y="1312"/>
                  </a:cxn>
                  <a:cxn ang="0">
                    <a:pos x="847" y="1108"/>
                  </a:cxn>
                  <a:cxn ang="0">
                    <a:pos x="606" y="770"/>
                  </a:cxn>
                  <a:cxn ang="0">
                    <a:pos x="444" y="554"/>
                  </a:cxn>
                  <a:cxn ang="0">
                    <a:pos x="224" y="274"/>
                  </a:cxn>
                  <a:cxn ang="0">
                    <a:pos x="0" y="0"/>
                  </a:cxn>
                </a:cxnLst>
                <a:rect l="0" t="0" r="r" b="b"/>
                <a:pathLst>
                  <a:path w="3220" h="2545">
                    <a:moveTo>
                      <a:pt x="0" y="0"/>
                    </a:moveTo>
                    <a:lnTo>
                      <a:pt x="411" y="0"/>
                    </a:lnTo>
                    <a:lnTo>
                      <a:pt x="502" y="127"/>
                    </a:lnTo>
                    <a:lnTo>
                      <a:pt x="590" y="248"/>
                    </a:lnTo>
                    <a:lnTo>
                      <a:pt x="686" y="379"/>
                    </a:lnTo>
                    <a:lnTo>
                      <a:pt x="798" y="529"/>
                    </a:lnTo>
                    <a:lnTo>
                      <a:pt x="902" y="672"/>
                    </a:lnTo>
                    <a:lnTo>
                      <a:pt x="997" y="800"/>
                    </a:lnTo>
                    <a:lnTo>
                      <a:pt x="1079" y="917"/>
                    </a:lnTo>
                    <a:lnTo>
                      <a:pt x="1155" y="1029"/>
                    </a:lnTo>
                    <a:lnTo>
                      <a:pt x="1241" y="1163"/>
                    </a:lnTo>
                    <a:lnTo>
                      <a:pt x="1310" y="1278"/>
                    </a:lnTo>
                    <a:lnTo>
                      <a:pt x="1382" y="1405"/>
                    </a:lnTo>
                    <a:lnTo>
                      <a:pt x="1456" y="1548"/>
                    </a:lnTo>
                    <a:lnTo>
                      <a:pt x="1516" y="1677"/>
                    </a:lnTo>
                    <a:lnTo>
                      <a:pt x="1571" y="1816"/>
                    </a:lnTo>
                    <a:lnTo>
                      <a:pt x="1617" y="1691"/>
                    </a:lnTo>
                    <a:lnTo>
                      <a:pt x="1668" y="1544"/>
                    </a:lnTo>
                    <a:lnTo>
                      <a:pt x="1729" y="1386"/>
                    </a:lnTo>
                    <a:lnTo>
                      <a:pt x="1795" y="1227"/>
                    </a:lnTo>
                    <a:lnTo>
                      <a:pt x="1867" y="1074"/>
                    </a:lnTo>
                    <a:lnTo>
                      <a:pt x="1949" y="922"/>
                    </a:lnTo>
                    <a:lnTo>
                      <a:pt x="2048" y="759"/>
                    </a:lnTo>
                    <a:lnTo>
                      <a:pt x="2191" y="565"/>
                    </a:lnTo>
                    <a:lnTo>
                      <a:pt x="2303" y="420"/>
                    </a:lnTo>
                    <a:lnTo>
                      <a:pt x="2425" y="287"/>
                    </a:lnTo>
                    <a:lnTo>
                      <a:pt x="2552" y="171"/>
                    </a:lnTo>
                    <a:lnTo>
                      <a:pt x="2768" y="0"/>
                    </a:lnTo>
                    <a:lnTo>
                      <a:pt x="3220" y="0"/>
                    </a:lnTo>
                    <a:lnTo>
                      <a:pt x="3061" y="134"/>
                    </a:lnTo>
                    <a:lnTo>
                      <a:pt x="2898" y="298"/>
                    </a:lnTo>
                    <a:lnTo>
                      <a:pt x="2758" y="446"/>
                    </a:lnTo>
                    <a:lnTo>
                      <a:pt x="2624" y="596"/>
                    </a:lnTo>
                    <a:lnTo>
                      <a:pt x="2481" y="776"/>
                    </a:lnTo>
                    <a:lnTo>
                      <a:pt x="2354" y="952"/>
                    </a:lnTo>
                    <a:lnTo>
                      <a:pt x="2267" y="1082"/>
                    </a:lnTo>
                    <a:lnTo>
                      <a:pt x="2175" y="1252"/>
                    </a:lnTo>
                    <a:lnTo>
                      <a:pt x="2094" y="1403"/>
                    </a:lnTo>
                    <a:lnTo>
                      <a:pt x="2036" y="1527"/>
                    </a:lnTo>
                    <a:lnTo>
                      <a:pt x="1969" y="1688"/>
                    </a:lnTo>
                    <a:lnTo>
                      <a:pt x="1920" y="1814"/>
                    </a:lnTo>
                    <a:lnTo>
                      <a:pt x="1888" y="1901"/>
                    </a:lnTo>
                    <a:lnTo>
                      <a:pt x="1853" y="2016"/>
                    </a:lnTo>
                    <a:lnTo>
                      <a:pt x="1827" y="2113"/>
                    </a:lnTo>
                    <a:lnTo>
                      <a:pt x="2054" y="2113"/>
                    </a:lnTo>
                    <a:lnTo>
                      <a:pt x="1633" y="2545"/>
                    </a:lnTo>
                    <a:lnTo>
                      <a:pt x="1177" y="2113"/>
                    </a:lnTo>
                    <a:lnTo>
                      <a:pt x="1404" y="2113"/>
                    </a:lnTo>
                    <a:lnTo>
                      <a:pt x="1386" y="2038"/>
                    </a:lnTo>
                    <a:lnTo>
                      <a:pt x="1353" y="1949"/>
                    </a:lnTo>
                    <a:lnTo>
                      <a:pt x="1306" y="1855"/>
                    </a:lnTo>
                    <a:lnTo>
                      <a:pt x="1245" y="1741"/>
                    </a:lnTo>
                    <a:lnTo>
                      <a:pt x="1176" y="1624"/>
                    </a:lnTo>
                    <a:lnTo>
                      <a:pt x="1115" y="1525"/>
                    </a:lnTo>
                    <a:lnTo>
                      <a:pt x="1051" y="1423"/>
                    </a:lnTo>
                    <a:lnTo>
                      <a:pt x="979" y="1312"/>
                    </a:lnTo>
                    <a:lnTo>
                      <a:pt x="917" y="1219"/>
                    </a:lnTo>
                    <a:lnTo>
                      <a:pt x="847" y="1108"/>
                    </a:lnTo>
                    <a:lnTo>
                      <a:pt x="711" y="915"/>
                    </a:lnTo>
                    <a:lnTo>
                      <a:pt x="606" y="770"/>
                    </a:lnTo>
                    <a:lnTo>
                      <a:pt x="520" y="653"/>
                    </a:lnTo>
                    <a:lnTo>
                      <a:pt x="444" y="554"/>
                    </a:lnTo>
                    <a:lnTo>
                      <a:pt x="329" y="409"/>
                    </a:lnTo>
                    <a:lnTo>
                      <a:pt x="224" y="274"/>
                    </a:lnTo>
                    <a:lnTo>
                      <a:pt x="115" y="141"/>
                    </a:lnTo>
                    <a:lnTo>
                      <a:pt x="0" y="0"/>
                    </a:lnTo>
                    <a:close/>
                  </a:path>
                </a:pathLst>
              </a:custGeom>
              <a:solidFill>
                <a:srgbClr val="00FF00"/>
              </a:solidFill>
              <a:ln w="9525">
                <a:solidFill>
                  <a:schemeClr val="tx1"/>
                </a:solidFill>
                <a:round/>
                <a:headEnd/>
                <a:tailEnd/>
              </a:ln>
              <a:effectLst>
                <a:outerShdw dist="35921" dir="2700000" algn="ctr" rotWithShape="0">
                  <a:srgbClr val="00FF00"/>
                </a:outerShdw>
              </a:effectLst>
            </p:spPr>
            <p:txBody>
              <a:bodyPr/>
              <a:lstStyle/>
              <a:p>
                <a:pPr>
                  <a:defRPr/>
                </a:pPr>
                <a:endParaRPr lang="ru-RU">
                  <a:latin typeface="Tw Cen MT" pitchFamily="34" charset="0"/>
                </a:endParaRPr>
              </a:p>
            </p:txBody>
          </p:sp>
          <p:sp>
            <p:nvSpPr>
              <p:cNvPr id="11" name="Freeform 17"/>
              <p:cNvSpPr>
                <a:spLocks/>
              </p:cNvSpPr>
              <p:nvPr/>
            </p:nvSpPr>
            <p:spPr bwMode="auto">
              <a:xfrm>
                <a:off x="1200" y="1457"/>
                <a:ext cx="3221" cy="366"/>
              </a:xfrm>
              <a:custGeom>
                <a:avLst/>
                <a:gdLst/>
                <a:ahLst/>
                <a:cxnLst>
                  <a:cxn ang="0">
                    <a:pos x="412" y="0"/>
                  </a:cxn>
                  <a:cxn ang="0">
                    <a:pos x="590" y="249"/>
                  </a:cxn>
                  <a:cxn ang="0">
                    <a:pos x="799" y="529"/>
                  </a:cxn>
                  <a:cxn ang="0">
                    <a:pos x="997" y="800"/>
                  </a:cxn>
                  <a:cxn ang="0">
                    <a:pos x="1155" y="1030"/>
                  </a:cxn>
                  <a:cxn ang="0">
                    <a:pos x="1311" y="1279"/>
                  </a:cxn>
                  <a:cxn ang="0">
                    <a:pos x="1456" y="1548"/>
                  </a:cxn>
                  <a:cxn ang="0">
                    <a:pos x="1572" y="1816"/>
                  </a:cxn>
                  <a:cxn ang="0">
                    <a:pos x="1668" y="1544"/>
                  </a:cxn>
                  <a:cxn ang="0">
                    <a:pos x="1796" y="1228"/>
                  </a:cxn>
                  <a:cxn ang="0">
                    <a:pos x="1950" y="923"/>
                  </a:cxn>
                  <a:cxn ang="0">
                    <a:pos x="2192" y="565"/>
                  </a:cxn>
                  <a:cxn ang="0">
                    <a:pos x="2426" y="287"/>
                  </a:cxn>
                  <a:cxn ang="0">
                    <a:pos x="2769" y="0"/>
                  </a:cxn>
                  <a:cxn ang="0">
                    <a:pos x="3062" y="134"/>
                  </a:cxn>
                  <a:cxn ang="0">
                    <a:pos x="2758" y="448"/>
                  </a:cxn>
                  <a:cxn ang="0">
                    <a:pos x="2481" y="776"/>
                  </a:cxn>
                  <a:cxn ang="0">
                    <a:pos x="2268" y="1082"/>
                  </a:cxn>
                  <a:cxn ang="0">
                    <a:pos x="2095" y="1403"/>
                  </a:cxn>
                  <a:cxn ang="0">
                    <a:pos x="1969" y="1688"/>
                  </a:cxn>
                  <a:cxn ang="0">
                    <a:pos x="1889" y="1902"/>
                  </a:cxn>
                  <a:cxn ang="0">
                    <a:pos x="1827" y="2113"/>
                  </a:cxn>
                  <a:cxn ang="0">
                    <a:pos x="1633" y="2545"/>
                  </a:cxn>
                  <a:cxn ang="0">
                    <a:pos x="1405" y="2113"/>
                  </a:cxn>
                  <a:cxn ang="0">
                    <a:pos x="1354" y="1949"/>
                  </a:cxn>
                  <a:cxn ang="0">
                    <a:pos x="1246" y="1742"/>
                  </a:cxn>
                  <a:cxn ang="0">
                    <a:pos x="1116" y="1526"/>
                  </a:cxn>
                  <a:cxn ang="0">
                    <a:pos x="979" y="1312"/>
                  </a:cxn>
                  <a:cxn ang="0">
                    <a:pos x="848" y="1109"/>
                  </a:cxn>
                  <a:cxn ang="0">
                    <a:pos x="607" y="770"/>
                  </a:cxn>
                  <a:cxn ang="0">
                    <a:pos x="445" y="556"/>
                  </a:cxn>
                  <a:cxn ang="0">
                    <a:pos x="224" y="274"/>
                  </a:cxn>
                  <a:cxn ang="0">
                    <a:pos x="0" y="0"/>
                  </a:cxn>
                </a:cxnLst>
                <a:rect l="0" t="0" r="r" b="b"/>
                <a:pathLst>
                  <a:path w="3221" h="2545">
                    <a:moveTo>
                      <a:pt x="0" y="0"/>
                    </a:moveTo>
                    <a:lnTo>
                      <a:pt x="412" y="0"/>
                    </a:lnTo>
                    <a:lnTo>
                      <a:pt x="502" y="127"/>
                    </a:lnTo>
                    <a:lnTo>
                      <a:pt x="590" y="249"/>
                    </a:lnTo>
                    <a:lnTo>
                      <a:pt x="687" y="381"/>
                    </a:lnTo>
                    <a:lnTo>
                      <a:pt x="799" y="529"/>
                    </a:lnTo>
                    <a:lnTo>
                      <a:pt x="902" y="672"/>
                    </a:lnTo>
                    <a:lnTo>
                      <a:pt x="997" y="800"/>
                    </a:lnTo>
                    <a:lnTo>
                      <a:pt x="1079" y="918"/>
                    </a:lnTo>
                    <a:lnTo>
                      <a:pt x="1155" y="1030"/>
                    </a:lnTo>
                    <a:lnTo>
                      <a:pt x="1242" y="1164"/>
                    </a:lnTo>
                    <a:lnTo>
                      <a:pt x="1311" y="1279"/>
                    </a:lnTo>
                    <a:lnTo>
                      <a:pt x="1383" y="1406"/>
                    </a:lnTo>
                    <a:lnTo>
                      <a:pt x="1456" y="1548"/>
                    </a:lnTo>
                    <a:lnTo>
                      <a:pt x="1517" y="1677"/>
                    </a:lnTo>
                    <a:lnTo>
                      <a:pt x="1572" y="1816"/>
                    </a:lnTo>
                    <a:lnTo>
                      <a:pt x="1618" y="1693"/>
                    </a:lnTo>
                    <a:lnTo>
                      <a:pt x="1668" y="1544"/>
                    </a:lnTo>
                    <a:lnTo>
                      <a:pt x="1730" y="1386"/>
                    </a:lnTo>
                    <a:lnTo>
                      <a:pt x="1796" y="1228"/>
                    </a:lnTo>
                    <a:lnTo>
                      <a:pt x="1868" y="1074"/>
                    </a:lnTo>
                    <a:lnTo>
                      <a:pt x="1950" y="923"/>
                    </a:lnTo>
                    <a:lnTo>
                      <a:pt x="2049" y="759"/>
                    </a:lnTo>
                    <a:lnTo>
                      <a:pt x="2192" y="565"/>
                    </a:lnTo>
                    <a:lnTo>
                      <a:pt x="2304" y="422"/>
                    </a:lnTo>
                    <a:lnTo>
                      <a:pt x="2426" y="287"/>
                    </a:lnTo>
                    <a:lnTo>
                      <a:pt x="2552" y="172"/>
                    </a:lnTo>
                    <a:lnTo>
                      <a:pt x="2769" y="0"/>
                    </a:lnTo>
                    <a:lnTo>
                      <a:pt x="3221" y="0"/>
                    </a:lnTo>
                    <a:lnTo>
                      <a:pt x="3062" y="134"/>
                    </a:lnTo>
                    <a:lnTo>
                      <a:pt x="2899" y="298"/>
                    </a:lnTo>
                    <a:lnTo>
                      <a:pt x="2758" y="448"/>
                    </a:lnTo>
                    <a:lnTo>
                      <a:pt x="2625" y="596"/>
                    </a:lnTo>
                    <a:lnTo>
                      <a:pt x="2481" y="776"/>
                    </a:lnTo>
                    <a:lnTo>
                      <a:pt x="2355" y="953"/>
                    </a:lnTo>
                    <a:lnTo>
                      <a:pt x="2268" y="1082"/>
                    </a:lnTo>
                    <a:lnTo>
                      <a:pt x="2175" y="1253"/>
                    </a:lnTo>
                    <a:lnTo>
                      <a:pt x="2095" y="1403"/>
                    </a:lnTo>
                    <a:lnTo>
                      <a:pt x="2037" y="1529"/>
                    </a:lnTo>
                    <a:lnTo>
                      <a:pt x="1969" y="1688"/>
                    </a:lnTo>
                    <a:lnTo>
                      <a:pt x="1921" y="1815"/>
                    </a:lnTo>
                    <a:lnTo>
                      <a:pt x="1889" y="1902"/>
                    </a:lnTo>
                    <a:lnTo>
                      <a:pt x="1854" y="2016"/>
                    </a:lnTo>
                    <a:lnTo>
                      <a:pt x="1827" y="2113"/>
                    </a:lnTo>
                    <a:lnTo>
                      <a:pt x="2055" y="2113"/>
                    </a:lnTo>
                    <a:lnTo>
                      <a:pt x="1633" y="2545"/>
                    </a:lnTo>
                    <a:lnTo>
                      <a:pt x="1178" y="2113"/>
                    </a:lnTo>
                    <a:lnTo>
                      <a:pt x="1405" y="2113"/>
                    </a:lnTo>
                    <a:lnTo>
                      <a:pt x="1386" y="2039"/>
                    </a:lnTo>
                    <a:lnTo>
                      <a:pt x="1354" y="1949"/>
                    </a:lnTo>
                    <a:lnTo>
                      <a:pt x="1307" y="1856"/>
                    </a:lnTo>
                    <a:lnTo>
                      <a:pt x="1246" y="1742"/>
                    </a:lnTo>
                    <a:lnTo>
                      <a:pt x="1177" y="1626"/>
                    </a:lnTo>
                    <a:lnTo>
                      <a:pt x="1116" y="1526"/>
                    </a:lnTo>
                    <a:lnTo>
                      <a:pt x="1052" y="1425"/>
                    </a:lnTo>
                    <a:lnTo>
                      <a:pt x="979" y="1312"/>
                    </a:lnTo>
                    <a:lnTo>
                      <a:pt x="918" y="1220"/>
                    </a:lnTo>
                    <a:lnTo>
                      <a:pt x="848" y="1109"/>
                    </a:lnTo>
                    <a:lnTo>
                      <a:pt x="712" y="916"/>
                    </a:lnTo>
                    <a:lnTo>
                      <a:pt x="607" y="770"/>
                    </a:lnTo>
                    <a:lnTo>
                      <a:pt x="520" y="654"/>
                    </a:lnTo>
                    <a:lnTo>
                      <a:pt x="445" y="556"/>
                    </a:lnTo>
                    <a:lnTo>
                      <a:pt x="330" y="411"/>
                    </a:lnTo>
                    <a:lnTo>
                      <a:pt x="224" y="274"/>
                    </a:lnTo>
                    <a:lnTo>
                      <a:pt x="116" y="143"/>
                    </a:lnTo>
                    <a:lnTo>
                      <a:pt x="0" y="0"/>
                    </a:lnTo>
                    <a:close/>
                  </a:path>
                </a:pathLst>
              </a:custGeom>
              <a:gradFill rotWithShape="0">
                <a:gsLst>
                  <a:gs pos="0">
                    <a:srgbClr val="55261C"/>
                  </a:gs>
                  <a:gs pos="3000">
                    <a:srgbClr val="EBDAD4"/>
                  </a:gs>
                  <a:gs pos="14499">
                    <a:srgbClr val="C0524E"/>
                  </a:gs>
                  <a:gs pos="21000">
                    <a:srgbClr val="80302D"/>
                  </a:gs>
                  <a:gs pos="22000">
                    <a:srgbClr val="9C6563"/>
                  </a:gs>
                  <a:gs pos="24000">
                    <a:srgbClr val="FFFFFF"/>
                  </a:gs>
                  <a:gs pos="39500">
                    <a:srgbClr val="83A7C3"/>
                  </a:gs>
                  <a:gs pos="43500">
                    <a:srgbClr val="768FB9"/>
                  </a:gs>
                  <a:gs pos="46000">
                    <a:srgbClr val="83A7C3"/>
                  </a:gs>
                  <a:gs pos="50000">
                    <a:srgbClr val="DCEBF5"/>
                  </a:gs>
                  <a:gs pos="54000">
                    <a:srgbClr val="83A7C3"/>
                  </a:gs>
                  <a:gs pos="56500">
                    <a:srgbClr val="768FB9"/>
                  </a:gs>
                  <a:gs pos="60501">
                    <a:srgbClr val="83A7C3"/>
                  </a:gs>
                  <a:gs pos="76000">
                    <a:srgbClr val="FFFFFF"/>
                  </a:gs>
                  <a:gs pos="78000">
                    <a:srgbClr val="9C6563"/>
                  </a:gs>
                  <a:gs pos="79000">
                    <a:srgbClr val="80302D"/>
                  </a:gs>
                  <a:gs pos="85501">
                    <a:srgbClr val="C0524E"/>
                  </a:gs>
                  <a:gs pos="97000">
                    <a:srgbClr val="EBDAD4"/>
                  </a:gs>
                  <a:gs pos="100000">
                    <a:srgbClr val="55261C"/>
                  </a:gs>
                </a:gsLst>
                <a:lin ang="0" scaled="1"/>
              </a:gradFill>
              <a:ln w="9525">
                <a:solidFill>
                  <a:schemeClr val="tx1"/>
                </a:solidFill>
                <a:round/>
                <a:headEnd/>
                <a:tailEnd/>
              </a:ln>
              <a:effectLst>
                <a:outerShdw dist="35921" dir="2700000" algn="ctr" rotWithShape="0">
                  <a:srgbClr val="00FF00"/>
                </a:outerShdw>
              </a:effectLst>
            </p:spPr>
            <p:txBody>
              <a:bodyPr/>
              <a:lstStyle/>
              <a:p>
                <a:pPr>
                  <a:defRPr/>
                </a:pPr>
                <a:endParaRPr lang="ru-RU">
                  <a:latin typeface="Tw Cen MT" pitchFamily="34" charset="0"/>
                </a:endParaRPr>
              </a:p>
            </p:txBody>
          </p:sp>
        </p:grpSp>
        <p:sp>
          <p:nvSpPr>
            <p:cNvPr id="126983" name="Text Box 18"/>
            <p:cNvSpPr txBox="1">
              <a:spLocks noChangeArrowheads="1"/>
            </p:cNvSpPr>
            <p:nvPr/>
          </p:nvSpPr>
          <p:spPr bwMode="auto">
            <a:xfrm rot="10800000" flipV="1">
              <a:off x="175422" y="3280972"/>
              <a:ext cx="3688669" cy="1921536"/>
            </a:xfrm>
            <a:prstGeom prst="rect">
              <a:avLst/>
            </a:prstGeom>
            <a:gradFill rotWithShape="0">
              <a:gsLst>
                <a:gs pos="0">
                  <a:srgbClr val="FFFFCC"/>
                </a:gs>
                <a:gs pos="100000">
                  <a:srgbClr val="FFD935"/>
                </a:gs>
              </a:gsLst>
              <a:lin ang="5400000" scaled="1"/>
            </a:gradFill>
            <a:ln w="9525">
              <a:solidFill>
                <a:schemeClr val="tx1"/>
              </a:solidFill>
              <a:miter lim="800000"/>
              <a:headEnd/>
              <a:tailEnd/>
            </a:ln>
          </p:spPr>
          <p:txBody>
            <a:bodyPr>
              <a:spAutoFit/>
            </a:bodyPr>
            <a:lstStyle/>
            <a:p>
              <a:pPr algn="ctr">
                <a:buFont typeface="Georgia" pitchFamily="18" charset="0"/>
                <a:buNone/>
              </a:pPr>
              <a:r>
                <a:rPr lang="uk-UA" sz="2800" b="1">
                  <a:solidFill>
                    <a:srgbClr val="002060"/>
                  </a:solidFill>
                  <a:latin typeface="Tw Cen MT" pitchFamily="34" charset="0"/>
                </a:rPr>
                <a:t>Засвоєння мовних та літературних знань  на основі зв’язних текстів різної тематики, насичених виучуваними мовними (літературними) явищами</a:t>
              </a:r>
              <a:endParaRPr lang="uk-UA" sz="2800" b="1">
                <a:solidFill>
                  <a:srgbClr val="FF0000"/>
                </a:solidFill>
                <a:latin typeface="Tw Cen MT" pitchFamily="34" charset="0"/>
              </a:endParaRPr>
            </a:p>
          </p:txBody>
        </p:sp>
      </p:grpSp>
      <p:sp>
        <p:nvSpPr>
          <p:cNvPr id="126979" name="Прямоугольник 18"/>
          <p:cNvSpPr>
            <a:spLocks noChangeArrowheads="1"/>
          </p:cNvSpPr>
          <p:nvPr/>
        </p:nvSpPr>
        <p:spPr bwMode="auto">
          <a:xfrm>
            <a:off x="1357313" y="1500188"/>
            <a:ext cx="6429375" cy="519112"/>
          </a:xfrm>
          <a:prstGeom prst="rect">
            <a:avLst/>
          </a:prstGeom>
          <a:noFill/>
          <a:ln w="9525">
            <a:noFill/>
            <a:miter lim="800000"/>
            <a:headEnd/>
            <a:tailEnd/>
          </a:ln>
        </p:spPr>
        <p:txBody>
          <a:bodyPr>
            <a:spAutoFit/>
          </a:bodyPr>
          <a:lstStyle/>
          <a:p>
            <a:pPr algn="ctr">
              <a:buFont typeface="Georgia" pitchFamily="18" charset="0"/>
              <a:buNone/>
            </a:pPr>
            <a:r>
              <a:rPr lang="ru-RU" sz="2800" b="1">
                <a:latin typeface="Tw Cen MT" pitchFamily="34" charset="0"/>
              </a:rPr>
              <a:t>Робота з  різними текстами</a:t>
            </a:r>
          </a:p>
        </p:txBody>
      </p:sp>
      <p:sp>
        <p:nvSpPr>
          <p:cNvPr id="126980" name="Text Box 18"/>
          <p:cNvSpPr txBox="1">
            <a:spLocks noChangeArrowheads="1"/>
          </p:cNvSpPr>
          <p:nvPr/>
        </p:nvSpPr>
        <p:spPr bwMode="auto">
          <a:xfrm rot="10800000" flipV="1">
            <a:off x="4713288" y="3173413"/>
            <a:ext cx="4217987" cy="3090862"/>
          </a:xfrm>
          <a:prstGeom prst="rect">
            <a:avLst/>
          </a:prstGeom>
          <a:gradFill rotWithShape="0">
            <a:gsLst>
              <a:gs pos="0">
                <a:srgbClr val="FFFFCC"/>
              </a:gs>
              <a:gs pos="100000">
                <a:srgbClr val="FFD935"/>
              </a:gs>
            </a:gsLst>
            <a:lin ang="5400000" scaled="1"/>
          </a:gradFill>
          <a:ln w="9525">
            <a:solidFill>
              <a:schemeClr val="tx1"/>
            </a:solidFill>
            <a:miter lim="800000"/>
            <a:headEnd/>
            <a:tailEnd/>
          </a:ln>
        </p:spPr>
        <p:txBody>
          <a:bodyPr>
            <a:spAutoFit/>
          </a:bodyPr>
          <a:lstStyle/>
          <a:p>
            <a:pPr algn="just"/>
            <a:r>
              <a:rPr lang="uk-UA" sz="2800" b="1">
                <a:solidFill>
                  <a:srgbClr val="002060"/>
                </a:solidFill>
                <a:latin typeface="Tw Cen MT" pitchFamily="34" charset="0"/>
              </a:rPr>
              <a:t>Словникова робота (термінологічна), система вправ, спрямованих на спостереження, порівняння, переклад, аналіз, інтерпретацію </a:t>
            </a:r>
            <a:endParaRPr lang="ru-RU" sz="2800" b="1">
              <a:solidFill>
                <a:srgbClr val="002060"/>
              </a:solidFill>
              <a:latin typeface="Tw Cen MT"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1"/>
          <p:cNvSpPr>
            <a:spLocks/>
          </p:cNvSpPr>
          <p:nvPr/>
        </p:nvSpPr>
        <p:spPr bwMode="auto">
          <a:xfrm>
            <a:off x="1714500" y="3929063"/>
            <a:ext cx="5645150" cy="714375"/>
          </a:xfrm>
          <a:custGeom>
            <a:avLst/>
            <a:gdLst/>
            <a:ahLst/>
            <a:cxnLst>
              <a:cxn ang="0">
                <a:pos x="411" y="0"/>
              </a:cxn>
              <a:cxn ang="0">
                <a:pos x="590" y="248"/>
              </a:cxn>
              <a:cxn ang="0">
                <a:pos x="798" y="529"/>
              </a:cxn>
              <a:cxn ang="0">
                <a:pos x="997" y="800"/>
              </a:cxn>
              <a:cxn ang="0">
                <a:pos x="1155" y="1029"/>
              </a:cxn>
              <a:cxn ang="0">
                <a:pos x="1310" y="1278"/>
              </a:cxn>
              <a:cxn ang="0">
                <a:pos x="1456" y="1548"/>
              </a:cxn>
              <a:cxn ang="0">
                <a:pos x="1571" y="1816"/>
              </a:cxn>
              <a:cxn ang="0">
                <a:pos x="1668" y="1544"/>
              </a:cxn>
              <a:cxn ang="0">
                <a:pos x="1795" y="1227"/>
              </a:cxn>
              <a:cxn ang="0">
                <a:pos x="1949" y="922"/>
              </a:cxn>
              <a:cxn ang="0">
                <a:pos x="2191" y="565"/>
              </a:cxn>
              <a:cxn ang="0">
                <a:pos x="2425" y="287"/>
              </a:cxn>
              <a:cxn ang="0">
                <a:pos x="2768" y="0"/>
              </a:cxn>
              <a:cxn ang="0">
                <a:pos x="3061" y="134"/>
              </a:cxn>
              <a:cxn ang="0">
                <a:pos x="2758" y="446"/>
              </a:cxn>
              <a:cxn ang="0">
                <a:pos x="2481" y="776"/>
              </a:cxn>
              <a:cxn ang="0">
                <a:pos x="2267" y="1082"/>
              </a:cxn>
              <a:cxn ang="0">
                <a:pos x="2094" y="1403"/>
              </a:cxn>
              <a:cxn ang="0">
                <a:pos x="1969" y="1688"/>
              </a:cxn>
              <a:cxn ang="0">
                <a:pos x="1888" y="1901"/>
              </a:cxn>
              <a:cxn ang="0">
                <a:pos x="1827" y="2113"/>
              </a:cxn>
              <a:cxn ang="0">
                <a:pos x="1633" y="2545"/>
              </a:cxn>
              <a:cxn ang="0">
                <a:pos x="1404" y="2113"/>
              </a:cxn>
              <a:cxn ang="0">
                <a:pos x="1353" y="1949"/>
              </a:cxn>
              <a:cxn ang="0">
                <a:pos x="1245" y="1741"/>
              </a:cxn>
              <a:cxn ang="0">
                <a:pos x="1115" y="1525"/>
              </a:cxn>
              <a:cxn ang="0">
                <a:pos x="979" y="1312"/>
              </a:cxn>
              <a:cxn ang="0">
                <a:pos x="847" y="1108"/>
              </a:cxn>
              <a:cxn ang="0">
                <a:pos x="606" y="770"/>
              </a:cxn>
              <a:cxn ang="0">
                <a:pos x="444" y="554"/>
              </a:cxn>
              <a:cxn ang="0">
                <a:pos x="224" y="274"/>
              </a:cxn>
              <a:cxn ang="0">
                <a:pos x="0" y="0"/>
              </a:cxn>
            </a:cxnLst>
            <a:rect l="0" t="0" r="r" b="b"/>
            <a:pathLst>
              <a:path w="3220" h="2545">
                <a:moveTo>
                  <a:pt x="0" y="0"/>
                </a:moveTo>
                <a:lnTo>
                  <a:pt x="411" y="0"/>
                </a:lnTo>
                <a:lnTo>
                  <a:pt x="502" y="127"/>
                </a:lnTo>
                <a:lnTo>
                  <a:pt x="590" y="248"/>
                </a:lnTo>
                <a:lnTo>
                  <a:pt x="686" y="379"/>
                </a:lnTo>
                <a:lnTo>
                  <a:pt x="798" y="529"/>
                </a:lnTo>
                <a:lnTo>
                  <a:pt x="902" y="672"/>
                </a:lnTo>
                <a:lnTo>
                  <a:pt x="997" y="800"/>
                </a:lnTo>
                <a:lnTo>
                  <a:pt x="1079" y="917"/>
                </a:lnTo>
                <a:lnTo>
                  <a:pt x="1155" y="1029"/>
                </a:lnTo>
                <a:lnTo>
                  <a:pt x="1241" y="1163"/>
                </a:lnTo>
                <a:lnTo>
                  <a:pt x="1310" y="1278"/>
                </a:lnTo>
                <a:lnTo>
                  <a:pt x="1382" y="1405"/>
                </a:lnTo>
                <a:lnTo>
                  <a:pt x="1456" y="1548"/>
                </a:lnTo>
                <a:lnTo>
                  <a:pt x="1516" y="1677"/>
                </a:lnTo>
                <a:lnTo>
                  <a:pt x="1571" y="1816"/>
                </a:lnTo>
                <a:lnTo>
                  <a:pt x="1617" y="1691"/>
                </a:lnTo>
                <a:lnTo>
                  <a:pt x="1668" y="1544"/>
                </a:lnTo>
                <a:lnTo>
                  <a:pt x="1729" y="1386"/>
                </a:lnTo>
                <a:lnTo>
                  <a:pt x="1795" y="1227"/>
                </a:lnTo>
                <a:lnTo>
                  <a:pt x="1867" y="1074"/>
                </a:lnTo>
                <a:lnTo>
                  <a:pt x="1949" y="922"/>
                </a:lnTo>
                <a:lnTo>
                  <a:pt x="2048" y="759"/>
                </a:lnTo>
                <a:lnTo>
                  <a:pt x="2191" y="565"/>
                </a:lnTo>
                <a:lnTo>
                  <a:pt x="2303" y="420"/>
                </a:lnTo>
                <a:lnTo>
                  <a:pt x="2425" y="287"/>
                </a:lnTo>
                <a:lnTo>
                  <a:pt x="2552" y="171"/>
                </a:lnTo>
                <a:lnTo>
                  <a:pt x="2768" y="0"/>
                </a:lnTo>
                <a:lnTo>
                  <a:pt x="3220" y="0"/>
                </a:lnTo>
                <a:lnTo>
                  <a:pt x="3061" y="134"/>
                </a:lnTo>
                <a:lnTo>
                  <a:pt x="2898" y="298"/>
                </a:lnTo>
                <a:lnTo>
                  <a:pt x="2758" y="446"/>
                </a:lnTo>
                <a:lnTo>
                  <a:pt x="2624" y="596"/>
                </a:lnTo>
                <a:lnTo>
                  <a:pt x="2481" y="776"/>
                </a:lnTo>
                <a:lnTo>
                  <a:pt x="2354" y="952"/>
                </a:lnTo>
                <a:lnTo>
                  <a:pt x="2267" y="1082"/>
                </a:lnTo>
                <a:lnTo>
                  <a:pt x="2175" y="1252"/>
                </a:lnTo>
                <a:lnTo>
                  <a:pt x="2094" y="1403"/>
                </a:lnTo>
                <a:lnTo>
                  <a:pt x="2036" y="1527"/>
                </a:lnTo>
                <a:lnTo>
                  <a:pt x="1969" y="1688"/>
                </a:lnTo>
                <a:lnTo>
                  <a:pt x="1920" y="1814"/>
                </a:lnTo>
                <a:lnTo>
                  <a:pt x="1888" y="1901"/>
                </a:lnTo>
                <a:lnTo>
                  <a:pt x="1853" y="2016"/>
                </a:lnTo>
                <a:lnTo>
                  <a:pt x="1827" y="2113"/>
                </a:lnTo>
                <a:lnTo>
                  <a:pt x="2054" y="2113"/>
                </a:lnTo>
                <a:lnTo>
                  <a:pt x="1633" y="2545"/>
                </a:lnTo>
                <a:lnTo>
                  <a:pt x="1177" y="2113"/>
                </a:lnTo>
                <a:lnTo>
                  <a:pt x="1404" y="2113"/>
                </a:lnTo>
                <a:lnTo>
                  <a:pt x="1386" y="2038"/>
                </a:lnTo>
                <a:lnTo>
                  <a:pt x="1353" y="1949"/>
                </a:lnTo>
                <a:lnTo>
                  <a:pt x="1306" y="1855"/>
                </a:lnTo>
                <a:lnTo>
                  <a:pt x="1245" y="1741"/>
                </a:lnTo>
                <a:lnTo>
                  <a:pt x="1176" y="1624"/>
                </a:lnTo>
                <a:lnTo>
                  <a:pt x="1115" y="1525"/>
                </a:lnTo>
                <a:lnTo>
                  <a:pt x="1051" y="1423"/>
                </a:lnTo>
                <a:lnTo>
                  <a:pt x="979" y="1312"/>
                </a:lnTo>
                <a:lnTo>
                  <a:pt x="917" y="1219"/>
                </a:lnTo>
                <a:lnTo>
                  <a:pt x="847" y="1108"/>
                </a:lnTo>
                <a:lnTo>
                  <a:pt x="711" y="915"/>
                </a:lnTo>
                <a:lnTo>
                  <a:pt x="606" y="770"/>
                </a:lnTo>
                <a:lnTo>
                  <a:pt x="520" y="653"/>
                </a:lnTo>
                <a:lnTo>
                  <a:pt x="444" y="554"/>
                </a:lnTo>
                <a:lnTo>
                  <a:pt x="329" y="409"/>
                </a:lnTo>
                <a:lnTo>
                  <a:pt x="224" y="274"/>
                </a:lnTo>
                <a:lnTo>
                  <a:pt x="115" y="141"/>
                </a:lnTo>
                <a:lnTo>
                  <a:pt x="0" y="0"/>
                </a:lnTo>
                <a:close/>
              </a:path>
            </a:pathLst>
          </a:custGeom>
          <a:solidFill>
            <a:srgbClr val="00FF00"/>
          </a:solidFill>
          <a:ln w="9525">
            <a:solidFill>
              <a:schemeClr val="tx1"/>
            </a:solidFill>
            <a:round/>
            <a:headEnd/>
            <a:tailEnd/>
          </a:ln>
          <a:effectLst>
            <a:outerShdw dist="35921" dir="2700000" algn="ctr" rotWithShape="0">
              <a:srgbClr val="00FF00"/>
            </a:outerShdw>
          </a:effectLst>
        </p:spPr>
        <p:txBody>
          <a:bodyPr/>
          <a:lstStyle/>
          <a:p>
            <a:pPr>
              <a:defRPr/>
            </a:pPr>
            <a:endParaRPr lang="ru-RU">
              <a:latin typeface="Tw Cen MT" pitchFamily="34" charset="0"/>
            </a:endParaRPr>
          </a:p>
        </p:txBody>
      </p:sp>
      <p:sp>
        <p:nvSpPr>
          <p:cNvPr id="129026" name="Заголовок 1"/>
          <p:cNvSpPr>
            <a:spLocks noGrp="1"/>
          </p:cNvSpPr>
          <p:nvPr>
            <p:ph type="title" idx="4294967295"/>
          </p:nvPr>
        </p:nvSpPr>
        <p:spPr>
          <a:xfrm>
            <a:off x="0" y="428625"/>
            <a:ext cx="9144000" cy="1000125"/>
          </a:xfrm>
        </p:spPr>
        <p:txBody>
          <a:bodyPr/>
          <a:lstStyle/>
          <a:p>
            <a:pPr>
              <a:buFont typeface="Georgia" pitchFamily="18" charset="0"/>
              <a:buNone/>
            </a:pPr>
            <a:r>
              <a:rPr lang="ru-RU" sz="2800" b="1" i="1" smtClean="0">
                <a:solidFill>
                  <a:srgbClr val="990033"/>
                </a:solidFill>
              </a:rPr>
              <a:t>                </a:t>
            </a:r>
            <a:r>
              <a:rPr lang="ru-RU" b="1" i="1" smtClean="0">
                <a:solidFill>
                  <a:srgbClr val="990033"/>
                </a:solidFill>
                <a:latin typeface="Broadway" pitchFamily="82" charset="0"/>
              </a:rPr>
              <a:t>Людиноцентричний підхід</a:t>
            </a:r>
            <a:r>
              <a:rPr lang="ru-RU" b="1" smtClean="0">
                <a:solidFill>
                  <a:srgbClr val="0000FF"/>
                </a:solidFill>
                <a:latin typeface="Broadway" pitchFamily="82" charset="0"/>
              </a:rPr>
              <a:t/>
            </a:r>
            <a:br>
              <a:rPr lang="ru-RU" b="1" smtClean="0">
                <a:solidFill>
                  <a:srgbClr val="0000FF"/>
                </a:solidFill>
                <a:latin typeface="Broadway" pitchFamily="82" charset="0"/>
              </a:rPr>
            </a:br>
            <a:endParaRPr lang="uk-UA" b="1" smtClean="0">
              <a:solidFill>
                <a:srgbClr val="0000FF"/>
              </a:solidFill>
              <a:latin typeface="Broadway" pitchFamily="82" charset="0"/>
            </a:endParaRPr>
          </a:p>
        </p:txBody>
      </p:sp>
      <p:grpSp>
        <p:nvGrpSpPr>
          <p:cNvPr id="129027" name="Группа 9"/>
          <p:cNvGrpSpPr>
            <a:grpSpLocks noGrp="1"/>
          </p:cNvGrpSpPr>
          <p:nvPr/>
        </p:nvGrpSpPr>
        <p:grpSpPr bwMode="auto">
          <a:xfrm>
            <a:off x="355600" y="1000125"/>
            <a:ext cx="7859713" cy="2108200"/>
            <a:chOff x="756150" y="2597416"/>
            <a:chExt cx="7117175" cy="1062217"/>
          </a:xfrm>
        </p:grpSpPr>
        <p:sp>
          <p:nvSpPr>
            <p:cNvPr id="129034" name="AutoShape 6"/>
            <p:cNvSpPr>
              <a:spLocks noChangeArrowheads="1"/>
            </p:cNvSpPr>
            <p:nvPr/>
          </p:nvSpPr>
          <p:spPr bwMode="auto">
            <a:xfrm>
              <a:off x="1204031" y="2597416"/>
              <a:ext cx="6669294" cy="347918"/>
            </a:xfrm>
            <a:prstGeom prst="roundRect">
              <a:avLst>
                <a:gd name="adj" fmla="val 16667"/>
              </a:avLst>
            </a:prstGeom>
            <a:gradFill rotWithShape="0">
              <a:gsLst>
                <a:gs pos="0">
                  <a:srgbClr val="99FFCC"/>
                </a:gs>
                <a:gs pos="100000">
                  <a:srgbClr val="53FF53"/>
                </a:gs>
              </a:gsLst>
              <a:lin ang="5400000" scaled="1"/>
            </a:gradFill>
            <a:ln w="9525">
              <a:solidFill>
                <a:schemeClr val="tx1"/>
              </a:solidFill>
              <a:round/>
              <a:headEnd/>
              <a:tailEnd/>
            </a:ln>
          </p:spPr>
          <p:txBody>
            <a:bodyPr/>
            <a:lstStyle/>
            <a:p>
              <a:pPr marL="342900" indent="-342900" algn="ctr">
                <a:spcBef>
                  <a:spcPct val="20000"/>
                </a:spcBef>
                <a:buClr>
                  <a:schemeClr val="folHlink"/>
                </a:buClr>
                <a:buSzPct val="90000"/>
                <a:buFont typeface="Wingdings" pitchFamily="2" charset="2"/>
                <a:buNone/>
              </a:pPr>
              <a:endParaRPr lang="uk-UA" sz="3200" b="1">
                <a:latin typeface="Tw Cen MT" pitchFamily="34" charset="0"/>
              </a:endParaRPr>
            </a:p>
            <a:p>
              <a:pPr marL="342900" indent="-342900" algn="ctr">
                <a:buClr>
                  <a:schemeClr val="folHlink"/>
                </a:buClr>
                <a:buSzPct val="90000"/>
                <a:buFont typeface="Wingdings" pitchFamily="2" charset="2"/>
                <a:buNone/>
              </a:pPr>
              <a:endParaRPr lang="ru-RU" sz="2000">
                <a:latin typeface="Arial Narrow" pitchFamily="34" charset="0"/>
              </a:endParaRPr>
            </a:p>
          </p:txBody>
        </p:sp>
        <p:grpSp>
          <p:nvGrpSpPr>
            <p:cNvPr id="129035" name="Group 8"/>
            <p:cNvGrpSpPr>
              <a:grpSpLocks/>
            </p:cNvGrpSpPr>
            <p:nvPr/>
          </p:nvGrpSpPr>
          <p:grpSpPr bwMode="auto">
            <a:xfrm>
              <a:off x="1663700" y="2945665"/>
              <a:ext cx="5307013" cy="417820"/>
              <a:chOff x="1241" y="1481"/>
              <a:chExt cx="3343" cy="338"/>
            </a:xfrm>
          </p:grpSpPr>
          <p:sp>
            <p:nvSpPr>
              <p:cNvPr id="15" name="Freeform 11"/>
              <p:cNvSpPr>
                <a:spLocks/>
              </p:cNvSpPr>
              <p:nvPr/>
            </p:nvSpPr>
            <p:spPr bwMode="auto">
              <a:xfrm>
                <a:off x="1241" y="1509"/>
                <a:ext cx="3220" cy="225"/>
              </a:xfrm>
              <a:custGeom>
                <a:avLst/>
                <a:gdLst/>
                <a:ahLst/>
                <a:cxnLst>
                  <a:cxn ang="0">
                    <a:pos x="411" y="0"/>
                  </a:cxn>
                  <a:cxn ang="0">
                    <a:pos x="590" y="248"/>
                  </a:cxn>
                  <a:cxn ang="0">
                    <a:pos x="798" y="529"/>
                  </a:cxn>
                  <a:cxn ang="0">
                    <a:pos x="997" y="800"/>
                  </a:cxn>
                  <a:cxn ang="0">
                    <a:pos x="1155" y="1029"/>
                  </a:cxn>
                  <a:cxn ang="0">
                    <a:pos x="1310" y="1278"/>
                  </a:cxn>
                  <a:cxn ang="0">
                    <a:pos x="1456" y="1548"/>
                  </a:cxn>
                  <a:cxn ang="0">
                    <a:pos x="1571" y="1816"/>
                  </a:cxn>
                  <a:cxn ang="0">
                    <a:pos x="1668" y="1544"/>
                  </a:cxn>
                  <a:cxn ang="0">
                    <a:pos x="1795" y="1227"/>
                  </a:cxn>
                  <a:cxn ang="0">
                    <a:pos x="1949" y="922"/>
                  </a:cxn>
                  <a:cxn ang="0">
                    <a:pos x="2191" y="565"/>
                  </a:cxn>
                  <a:cxn ang="0">
                    <a:pos x="2425" y="287"/>
                  </a:cxn>
                  <a:cxn ang="0">
                    <a:pos x="2768" y="0"/>
                  </a:cxn>
                  <a:cxn ang="0">
                    <a:pos x="3061" y="134"/>
                  </a:cxn>
                  <a:cxn ang="0">
                    <a:pos x="2758" y="446"/>
                  </a:cxn>
                  <a:cxn ang="0">
                    <a:pos x="2481" y="776"/>
                  </a:cxn>
                  <a:cxn ang="0">
                    <a:pos x="2267" y="1082"/>
                  </a:cxn>
                  <a:cxn ang="0">
                    <a:pos x="2094" y="1403"/>
                  </a:cxn>
                  <a:cxn ang="0">
                    <a:pos x="1969" y="1688"/>
                  </a:cxn>
                  <a:cxn ang="0">
                    <a:pos x="1888" y="1901"/>
                  </a:cxn>
                  <a:cxn ang="0">
                    <a:pos x="1827" y="2113"/>
                  </a:cxn>
                  <a:cxn ang="0">
                    <a:pos x="1633" y="2545"/>
                  </a:cxn>
                  <a:cxn ang="0">
                    <a:pos x="1404" y="2113"/>
                  </a:cxn>
                  <a:cxn ang="0">
                    <a:pos x="1353" y="1949"/>
                  </a:cxn>
                  <a:cxn ang="0">
                    <a:pos x="1245" y="1741"/>
                  </a:cxn>
                  <a:cxn ang="0">
                    <a:pos x="1115" y="1525"/>
                  </a:cxn>
                  <a:cxn ang="0">
                    <a:pos x="979" y="1312"/>
                  </a:cxn>
                  <a:cxn ang="0">
                    <a:pos x="847" y="1108"/>
                  </a:cxn>
                  <a:cxn ang="0">
                    <a:pos x="606" y="770"/>
                  </a:cxn>
                  <a:cxn ang="0">
                    <a:pos x="444" y="554"/>
                  </a:cxn>
                  <a:cxn ang="0">
                    <a:pos x="224" y="274"/>
                  </a:cxn>
                  <a:cxn ang="0">
                    <a:pos x="0" y="0"/>
                  </a:cxn>
                </a:cxnLst>
                <a:rect l="0" t="0" r="r" b="b"/>
                <a:pathLst>
                  <a:path w="3220" h="2545">
                    <a:moveTo>
                      <a:pt x="0" y="0"/>
                    </a:moveTo>
                    <a:lnTo>
                      <a:pt x="411" y="0"/>
                    </a:lnTo>
                    <a:lnTo>
                      <a:pt x="502" y="127"/>
                    </a:lnTo>
                    <a:lnTo>
                      <a:pt x="590" y="248"/>
                    </a:lnTo>
                    <a:lnTo>
                      <a:pt x="686" y="379"/>
                    </a:lnTo>
                    <a:lnTo>
                      <a:pt x="798" y="529"/>
                    </a:lnTo>
                    <a:lnTo>
                      <a:pt x="902" y="672"/>
                    </a:lnTo>
                    <a:lnTo>
                      <a:pt x="997" y="800"/>
                    </a:lnTo>
                    <a:lnTo>
                      <a:pt x="1079" y="917"/>
                    </a:lnTo>
                    <a:lnTo>
                      <a:pt x="1155" y="1029"/>
                    </a:lnTo>
                    <a:lnTo>
                      <a:pt x="1241" y="1163"/>
                    </a:lnTo>
                    <a:lnTo>
                      <a:pt x="1310" y="1278"/>
                    </a:lnTo>
                    <a:lnTo>
                      <a:pt x="1382" y="1405"/>
                    </a:lnTo>
                    <a:lnTo>
                      <a:pt x="1456" y="1548"/>
                    </a:lnTo>
                    <a:lnTo>
                      <a:pt x="1516" y="1677"/>
                    </a:lnTo>
                    <a:lnTo>
                      <a:pt x="1571" y="1816"/>
                    </a:lnTo>
                    <a:lnTo>
                      <a:pt x="1617" y="1691"/>
                    </a:lnTo>
                    <a:lnTo>
                      <a:pt x="1668" y="1544"/>
                    </a:lnTo>
                    <a:lnTo>
                      <a:pt x="1729" y="1386"/>
                    </a:lnTo>
                    <a:lnTo>
                      <a:pt x="1795" y="1227"/>
                    </a:lnTo>
                    <a:lnTo>
                      <a:pt x="1867" y="1074"/>
                    </a:lnTo>
                    <a:lnTo>
                      <a:pt x="1949" y="922"/>
                    </a:lnTo>
                    <a:lnTo>
                      <a:pt x="2048" y="759"/>
                    </a:lnTo>
                    <a:lnTo>
                      <a:pt x="2191" y="565"/>
                    </a:lnTo>
                    <a:lnTo>
                      <a:pt x="2303" y="420"/>
                    </a:lnTo>
                    <a:lnTo>
                      <a:pt x="2425" y="287"/>
                    </a:lnTo>
                    <a:lnTo>
                      <a:pt x="2552" y="171"/>
                    </a:lnTo>
                    <a:lnTo>
                      <a:pt x="2768" y="0"/>
                    </a:lnTo>
                    <a:lnTo>
                      <a:pt x="3220" y="0"/>
                    </a:lnTo>
                    <a:lnTo>
                      <a:pt x="3061" y="134"/>
                    </a:lnTo>
                    <a:lnTo>
                      <a:pt x="2898" y="298"/>
                    </a:lnTo>
                    <a:lnTo>
                      <a:pt x="2758" y="446"/>
                    </a:lnTo>
                    <a:lnTo>
                      <a:pt x="2624" y="596"/>
                    </a:lnTo>
                    <a:lnTo>
                      <a:pt x="2481" y="776"/>
                    </a:lnTo>
                    <a:lnTo>
                      <a:pt x="2354" y="952"/>
                    </a:lnTo>
                    <a:lnTo>
                      <a:pt x="2267" y="1082"/>
                    </a:lnTo>
                    <a:lnTo>
                      <a:pt x="2175" y="1252"/>
                    </a:lnTo>
                    <a:lnTo>
                      <a:pt x="2094" y="1403"/>
                    </a:lnTo>
                    <a:lnTo>
                      <a:pt x="2036" y="1527"/>
                    </a:lnTo>
                    <a:lnTo>
                      <a:pt x="1969" y="1688"/>
                    </a:lnTo>
                    <a:lnTo>
                      <a:pt x="1920" y="1814"/>
                    </a:lnTo>
                    <a:lnTo>
                      <a:pt x="1888" y="1901"/>
                    </a:lnTo>
                    <a:lnTo>
                      <a:pt x="1853" y="2016"/>
                    </a:lnTo>
                    <a:lnTo>
                      <a:pt x="1827" y="2113"/>
                    </a:lnTo>
                    <a:lnTo>
                      <a:pt x="2054" y="2113"/>
                    </a:lnTo>
                    <a:lnTo>
                      <a:pt x="1633" y="2545"/>
                    </a:lnTo>
                    <a:lnTo>
                      <a:pt x="1177" y="2113"/>
                    </a:lnTo>
                    <a:lnTo>
                      <a:pt x="1404" y="2113"/>
                    </a:lnTo>
                    <a:lnTo>
                      <a:pt x="1386" y="2038"/>
                    </a:lnTo>
                    <a:lnTo>
                      <a:pt x="1353" y="1949"/>
                    </a:lnTo>
                    <a:lnTo>
                      <a:pt x="1306" y="1855"/>
                    </a:lnTo>
                    <a:lnTo>
                      <a:pt x="1245" y="1741"/>
                    </a:lnTo>
                    <a:lnTo>
                      <a:pt x="1176" y="1624"/>
                    </a:lnTo>
                    <a:lnTo>
                      <a:pt x="1115" y="1525"/>
                    </a:lnTo>
                    <a:lnTo>
                      <a:pt x="1051" y="1423"/>
                    </a:lnTo>
                    <a:lnTo>
                      <a:pt x="979" y="1312"/>
                    </a:lnTo>
                    <a:lnTo>
                      <a:pt x="917" y="1219"/>
                    </a:lnTo>
                    <a:lnTo>
                      <a:pt x="847" y="1108"/>
                    </a:lnTo>
                    <a:lnTo>
                      <a:pt x="711" y="915"/>
                    </a:lnTo>
                    <a:lnTo>
                      <a:pt x="606" y="770"/>
                    </a:lnTo>
                    <a:lnTo>
                      <a:pt x="520" y="653"/>
                    </a:lnTo>
                    <a:lnTo>
                      <a:pt x="444" y="554"/>
                    </a:lnTo>
                    <a:lnTo>
                      <a:pt x="329" y="409"/>
                    </a:lnTo>
                    <a:lnTo>
                      <a:pt x="224" y="274"/>
                    </a:lnTo>
                    <a:lnTo>
                      <a:pt x="115" y="141"/>
                    </a:lnTo>
                    <a:lnTo>
                      <a:pt x="0" y="0"/>
                    </a:lnTo>
                    <a:close/>
                  </a:path>
                </a:pathLst>
              </a:custGeom>
              <a:solidFill>
                <a:srgbClr val="00FF00"/>
              </a:solidFill>
              <a:ln w="9525">
                <a:solidFill>
                  <a:schemeClr val="tx1"/>
                </a:solidFill>
                <a:round/>
                <a:headEnd/>
                <a:tailEnd/>
              </a:ln>
              <a:effectLst>
                <a:outerShdw dist="35921" dir="2700000" algn="ctr" rotWithShape="0">
                  <a:srgbClr val="00FF00"/>
                </a:outerShdw>
              </a:effectLst>
            </p:spPr>
            <p:txBody>
              <a:bodyPr/>
              <a:lstStyle/>
              <a:p>
                <a:pPr>
                  <a:defRPr/>
                </a:pPr>
                <a:endParaRPr lang="ru-RU">
                  <a:latin typeface="Tw Cen MT" pitchFamily="34" charset="0"/>
                </a:endParaRPr>
              </a:p>
            </p:txBody>
          </p:sp>
          <p:sp>
            <p:nvSpPr>
              <p:cNvPr id="11" name="Freeform 17"/>
              <p:cNvSpPr>
                <a:spLocks/>
              </p:cNvSpPr>
              <p:nvPr/>
            </p:nvSpPr>
            <p:spPr bwMode="auto">
              <a:xfrm>
                <a:off x="1363" y="1481"/>
                <a:ext cx="3221" cy="338"/>
              </a:xfrm>
              <a:custGeom>
                <a:avLst/>
                <a:gdLst/>
                <a:ahLst/>
                <a:cxnLst>
                  <a:cxn ang="0">
                    <a:pos x="412" y="0"/>
                  </a:cxn>
                  <a:cxn ang="0">
                    <a:pos x="590" y="249"/>
                  </a:cxn>
                  <a:cxn ang="0">
                    <a:pos x="799" y="529"/>
                  </a:cxn>
                  <a:cxn ang="0">
                    <a:pos x="997" y="800"/>
                  </a:cxn>
                  <a:cxn ang="0">
                    <a:pos x="1155" y="1030"/>
                  </a:cxn>
                  <a:cxn ang="0">
                    <a:pos x="1311" y="1279"/>
                  </a:cxn>
                  <a:cxn ang="0">
                    <a:pos x="1456" y="1548"/>
                  </a:cxn>
                  <a:cxn ang="0">
                    <a:pos x="1572" y="1816"/>
                  </a:cxn>
                  <a:cxn ang="0">
                    <a:pos x="1668" y="1544"/>
                  </a:cxn>
                  <a:cxn ang="0">
                    <a:pos x="1796" y="1228"/>
                  </a:cxn>
                  <a:cxn ang="0">
                    <a:pos x="1950" y="923"/>
                  </a:cxn>
                  <a:cxn ang="0">
                    <a:pos x="2192" y="565"/>
                  </a:cxn>
                  <a:cxn ang="0">
                    <a:pos x="2426" y="287"/>
                  </a:cxn>
                  <a:cxn ang="0">
                    <a:pos x="2769" y="0"/>
                  </a:cxn>
                  <a:cxn ang="0">
                    <a:pos x="3062" y="134"/>
                  </a:cxn>
                  <a:cxn ang="0">
                    <a:pos x="2758" y="448"/>
                  </a:cxn>
                  <a:cxn ang="0">
                    <a:pos x="2481" y="776"/>
                  </a:cxn>
                  <a:cxn ang="0">
                    <a:pos x="2268" y="1082"/>
                  </a:cxn>
                  <a:cxn ang="0">
                    <a:pos x="2095" y="1403"/>
                  </a:cxn>
                  <a:cxn ang="0">
                    <a:pos x="1969" y="1688"/>
                  </a:cxn>
                  <a:cxn ang="0">
                    <a:pos x="1889" y="1902"/>
                  </a:cxn>
                  <a:cxn ang="0">
                    <a:pos x="1827" y="2113"/>
                  </a:cxn>
                  <a:cxn ang="0">
                    <a:pos x="1633" y="2545"/>
                  </a:cxn>
                  <a:cxn ang="0">
                    <a:pos x="1405" y="2113"/>
                  </a:cxn>
                  <a:cxn ang="0">
                    <a:pos x="1354" y="1949"/>
                  </a:cxn>
                  <a:cxn ang="0">
                    <a:pos x="1246" y="1742"/>
                  </a:cxn>
                  <a:cxn ang="0">
                    <a:pos x="1116" y="1526"/>
                  </a:cxn>
                  <a:cxn ang="0">
                    <a:pos x="979" y="1312"/>
                  </a:cxn>
                  <a:cxn ang="0">
                    <a:pos x="848" y="1109"/>
                  </a:cxn>
                  <a:cxn ang="0">
                    <a:pos x="607" y="770"/>
                  </a:cxn>
                  <a:cxn ang="0">
                    <a:pos x="445" y="556"/>
                  </a:cxn>
                  <a:cxn ang="0">
                    <a:pos x="224" y="274"/>
                  </a:cxn>
                  <a:cxn ang="0">
                    <a:pos x="0" y="0"/>
                  </a:cxn>
                </a:cxnLst>
                <a:rect l="0" t="0" r="r" b="b"/>
                <a:pathLst>
                  <a:path w="3221" h="2545">
                    <a:moveTo>
                      <a:pt x="0" y="0"/>
                    </a:moveTo>
                    <a:lnTo>
                      <a:pt x="412" y="0"/>
                    </a:lnTo>
                    <a:lnTo>
                      <a:pt x="502" y="127"/>
                    </a:lnTo>
                    <a:lnTo>
                      <a:pt x="590" y="249"/>
                    </a:lnTo>
                    <a:lnTo>
                      <a:pt x="687" y="381"/>
                    </a:lnTo>
                    <a:lnTo>
                      <a:pt x="799" y="529"/>
                    </a:lnTo>
                    <a:lnTo>
                      <a:pt x="902" y="672"/>
                    </a:lnTo>
                    <a:lnTo>
                      <a:pt x="997" y="800"/>
                    </a:lnTo>
                    <a:lnTo>
                      <a:pt x="1079" y="918"/>
                    </a:lnTo>
                    <a:lnTo>
                      <a:pt x="1155" y="1030"/>
                    </a:lnTo>
                    <a:lnTo>
                      <a:pt x="1242" y="1164"/>
                    </a:lnTo>
                    <a:lnTo>
                      <a:pt x="1311" y="1279"/>
                    </a:lnTo>
                    <a:lnTo>
                      <a:pt x="1383" y="1406"/>
                    </a:lnTo>
                    <a:lnTo>
                      <a:pt x="1456" y="1548"/>
                    </a:lnTo>
                    <a:lnTo>
                      <a:pt x="1517" y="1677"/>
                    </a:lnTo>
                    <a:lnTo>
                      <a:pt x="1572" y="1816"/>
                    </a:lnTo>
                    <a:lnTo>
                      <a:pt x="1618" y="1693"/>
                    </a:lnTo>
                    <a:lnTo>
                      <a:pt x="1668" y="1544"/>
                    </a:lnTo>
                    <a:lnTo>
                      <a:pt x="1730" y="1386"/>
                    </a:lnTo>
                    <a:lnTo>
                      <a:pt x="1796" y="1228"/>
                    </a:lnTo>
                    <a:lnTo>
                      <a:pt x="1868" y="1074"/>
                    </a:lnTo>
                    <a:lnTo>
                      <a:pt x="1950" y="923"/>
                    </a:lnTo>
                    <a:lnTo>
                      <a:pt x="2049" y="759"/>
                    </a:lnTo>
                    <a:lnTo>
                      <a:pt x="2192" y="565"/>
                    </a:lnTo>
                    <a:lnTo>
                      <a:pt x="2304" y="422"/>
                    </a:lnTo>
                    <a:lnTo>
                      <a:pt x="2426" y="287"/>
                    </a:lnTo>
                    <a:lnTo>
                      <a:pt x="2552" y="172"/>
                    </a:lnTo>
                    <a:lnTo>
                      <a:pt x="2769" y="0"/>
                    </a:lnTo>
                    <a:lnTo>
                      <a:pt x="3221" y="0"/>
                    </a:lnTo>
                    <a:lnTo>
                      <a:pt x="3062" y="134"/>
                    </a:lnTo>
                    <a:lnTo>
                      <a:pt x="2899" y="298"/>
                    </a:lnTo>
                    <a:lnTo>
                      <a:pt x="2758" y="448"/>
                    </a:lnTo>
                    <a:lnTo>
                      <a:pt x="2625" y="596"/>
                    </a:lnTo>
                    <a:lnTo>
                      <a:pt x="2481" y="776"/>
                    </a:lnTo>
                    <a:lnTo>
                      <a:pt x="2355" y="953"/>
                    </a:lnTo>
                    <a:lnTo>
                      <a:pt x="2268" y="1082"/>
                    </a:lnTo>
                    <a:lnTo>
                      <a:pt x="2175" y="1253"/>
                    </a:lnTo>
                    <a:lnTo>
                      <a:pt x="2095" y="1403"/>
                    </a:lnTo>
                    <a:lnTo>
                      <a:pt x="2037" y="1529"/>
                    </a:lnTo>
                    <a:lnTo>
                      <a:pt x="1969" y="1688"/>
                    </a:lnTo>
                    <a:lnTo>
                      <a:pt x="1921" y="1815"/>
                    </a:lnTo>
                    <a:lnTo>
                      <a:pt x="1889" y="1902"/>
                    </a:lnTo>
                    <a:lnTo>
                      <a:pt x="1854" y="2016"/>
                    </a:lnTo>
                    <a:lnTo>
                      <a:pt x="1827" y="2113"/>
                    </a:lnTo>
                    <a:lnTo>
                      <a:pt x="2055" y="2113"/>
                    </a:lnTo>
                    <a:lnTo>
                      <a:pt x="1633" y="2545"/>
                    </a:lnTo>
                    <a:lnTo>
                      <a:pt x="1178" y="2113"/>
                    </a:lnTo>
                    <a:lnTo>
                      <a:pt x="1405" y="2113"/>
                    </a:lnTo>
                    <a:lnTo>
                      <a:pt x="1386" y="2039"/>
                    </a:lnTo>
                    <a:lnTo>
                      <a:pt x="1354" y="1949"/>
                    </a:lnTo>
                    <a:lnTo>
                      <a:pt x="1307" y="1856"/>
                    </a:lnTo>
                    <a:lnTo>
                      <a:pt x="1246" y="1742"/>
                    </a:lnTo>
                    <a:lnTo>
                      <a:pt x="1177" y="1626"/>
                    </a:lnTo>
                    <a:lnTo>
                      <a:pt x="1116" y="1526"/>
                    </a:lnTo>
                    <a:lnTo>
                      <a:pt x="1052" y="1425"/>
                    </a:lnTo>
                    <a:lnTo>
                      <a:pt x="979" y="1312"/>
                    </a:lnTo>
                    <a:lnTo>
                      <a:pt x="918" y="1220"/>
                    </a:lnTo>
                    <a:lnTo>
                      <a:pt x="848" y="1109"/>
                    </a:lnTo>
                    <a:lnTo>
                      <a:pt x="712" y="916"/>
                    </a:lnTo>
                    <a:lnTo>
                      <a:pt x="607" y="770"/>
                    </a:lnTo>
                    <a:lnTo>
                      <a:pt x="520" y="654"/>
                    </a:lnTo>
                    <a:lnTo>
                      <a:pt x="445" y="556"/>
                    </a:lnTo>
                    <a:lnTo>
                      <a:pt x="330" y="411"/>
                    </a:lnTo>
                    <a:lnTo>
                      <a:pt x="224" y="274"/>
                    </a:lnTo>
                    <a:lnTo>
                      <a:pt x="116" y="143"/>
                    </a:lnTo>
                    <a:lnTo>
                      <a:pt x="0" y="0"/>
                    </a:lnTo>
                    <a:close/>
                  </a:path>
                </a:pathLst>
              </a:custGeom>
              <a:gradFill rotWithShape="0">
                <a:gsLst>
                  <a:gs pos="0">
                    <a:srgbClr val="55261C"/>
                  </a:gs>
                  <a:gs pos="3000">
                    <a:srgbClr val="EBDAD4"/>
                  </a:gs>
                  <a:gs pos="14499">
                    <a:srgbClr val="C0524E"/>
                  </a:gs>
                  <a:gs pos="21000">
                    <a:srgbClr val="80302D"/>
                  </a:gs>
                  <a:gs pos="22000">
                    <a:srgbClr val="9C6563"/>
                  </a:gs>
                  <a:gs pos="24000">
                    <a:srgbClr val="FFFFFF"/>
                  </a:gs>
                  <a:gs pos="39500">
                    <a:srgbClr val="83A7C3"/>
                  </a:gs>
                  <a:gs pos="43500">
                    <a:srgbClr val="768FB9"/>
                  </a:gs>
                  <a:gs pos="46000">
                    <a:srgbClr val="83A7C3"/>
                  </a:gs>
                  <a:gs pos="50000">
                    <a:srgbClr val="DCEBF5"/>
                  </a:gs>
                  <a:gs pos="54000">
                    <a:srgbClr val="83A7C3"/>
                  </a:gs>
                  <a:gs pos="56500">
                    <a:srgbClr val="768FB9"/>
                  </a:gs>
                  <a:gs pos="60501">
                    <a:srgbClr val="83A7C3"/>
                  </a:gs>
                  <a:gs pos="76000">
                    <a:srgbClr val="FFFFFF"/>
                  </a:gs>
                  <a:gs pos="78000">
                    <a:srgbClr val="9C6563"/>
                  </a:gs>
                  <a:gs pos="79000">
                    <a:srgbClr val="80302D"/>
                  </a:gs>
                  <a:gs pos="85501">
                    <a:srgbClr val="C0524E"/>
                  </a:gs>
                  <a:gs pos="97000">
                    <a:srgbClr val="EBDAD4"/>
                  </a:gs>
                  <a:gs pos="100000">
                    <a:srgbClr val="55261C"/>
                  </a:gs>
                </a:gsLst>
                <a:lin ang="0" scaled="1"/>
              </a:gradFill>
              <a:ln w="9525">
                <a:solidFill>
                  <a:schemeClr val="tx1"/>
                </a:solidFill>
                <a:round/>
                <a:headEnd/>
                <a:tailEnd/>
              </a:ln>
              <a:effectLst>
                <a:outerShdw dist="35921" dir="2700000" algn="ctr" rotWithShape="0">
                  <a:srgbClr val="00FF00"/>
                </a:outerShdw>
              </a:effectLst>
            </p:spPr>
            <p:txBody>
              <a:bodyPr/>
              <a:lstStyle/>
              <a:p>
                <a:pPr>
                  <a:defRPr/>
                </a:pPr>
                <a:endParaRPr lang="ru-RU">
                  <a:latin typeface="Tw Cen MT" pitchFamily="34" charset="0"/>
                </a:endParaRPr>
              </a:p>
            </p:txBody>
          </p:sp>
        </p:grpSp>
        <p:sp>
          <p:nvSpPr>
            <p:cNvPr id="129036" name="Text Box 18"/>
            <p:cNvSpPr txBox="1">
              <a:spLocks noChangeArrowheads="1"/>
            </p:cNvSpPr>
            <p:nvPr/>
          </p:nvSpPr>
          <p:spPr bwMode="auto">
            <a:xfrm rot="10800000" flipV="1">
              <a:off x="756150" y="3362884"/>
              <a:ext cx="3365241" cy="296749"/>
            </a:xfrm>
            <a:prstGeom prst="rect">
              <a:avLst/>
            </a:prstGeom>
            <a:gradFill rotWithShape="0">
              <a:gsLst>
                <a:gs pos="0">
                  <a:srgbClr val="FFFFCC"/>
                </a:gs>
                <a:gs pos="100000">
                  <a:srgbClr val="FFD935"/>
                </a:gs>
              </a:gsLst>
              <a:lin ang="5400000" scaled="1"/>
            </a:gradFill>
            <a:ln w="9525">
              <a:solidFill>
                <a:schemeClr val="tx1"/>
              </a:solidFill>
              <a:miter lim="800000"/>
              <a:headEnd/>
              <a:tailEnd/>
            </a:ln>
          </p:spPr>
          <p:txBody>
            <a:bodyPr>
              <a:spAutoFit/>
            </a:bodyPr>
            <a:lstStyle/>
            <a:p>
              <a:pPr algn="ctr">
                <a:buFont typeface="Georgia" pitchFamily="18" charset="0"/>
                <a:buNone/>
              </a:pPr>
              <a:r>
                <a:rPr lang="ru-RU" sz="3200" b="1">
                  <a:latin typeface="Tw Cen MT" pitchFamily="34" charset="0"/>
                </a:rPr>
                <a:t>навчальна</a:t>
              </a:r>
            </a:p>
          </p:txBody>
        </p:sp>
      </p:grpSp>
      <p:sp>
        <p:nvSpPr>
          <p:cNvPr id="129028" name="Прямоугольник 18"/>
          <p:cNvSpPr>
            <a:spLocks noChangeArrowheads="1"/>
          </p:cNvSpPr>
          <p:nvPr/>
        </p:nvSpPr>
        <p:spPr bwMode="auto">
          <a:xfrm>
            <a:off x="2286000" y="1071563"/>
            <a:ext cx="4500563" cy="519112"/>
          </a:xfrm>
          <a:prstGeom prst="rect">
            <a:avLst/>
          </a:prstGeom>
          <a:noFill/>
          <a:ln w="9525">
            <a:noFill/>
            <a:miter lim="800000"/>
            <a:headEnd/>
            <a:tailEnd/>
          </a:ln>
        </p:spPr>
        <p:txBody>
          <a:bodyPr>
            <a:spAutoFit/>
          </a:bodyPr>
          <a:lstStyle/>
          <a:p>
            <a:pPr algn="ctr">
              <a:buFont typeface="Georgia" pitchFamily="18" charset="0"/>
              <a:buNone/>
            </a:pPr>
            <a:r>
              <a:rPr lang="ru-RU" sz="2800" b="1">
                <a:latin typeface="Tw Cen MT" pitchFamily="34" charset="0"/>
              </a:rPr>
              <a:t> </a:t>
            </a:r>
            <a:r>
              <a:rPr lang="ru-RU" sz="2800" b="1">
                <a:latin typeface="Broadway" pitchFamily="82" charset="0"/>
              </a:rPr>
              <a:t>Функції тексту</a:t>
            </a:r>
          </a:p>
        </p:txBody>
      </p:sp>
      <p:sp>
        <p:nvSpPr>
          <p:cNvPr id="129029" name="Text Box 18"/>
          <p:cNvSpPr txBox="1">
            <a:spLocks noChangeArrowheads="1"/>
          </p:cNvSpPr>
          <p:nvPr/>
        </p:nvSpPr>
        <p:spPr bwMode="auto">
          <a:xfrm rot="10800000" flipV="1">
            <a:off x="4929188" y="3284538"/>
            <a:ext cx="3787775" cy="588962"/>
          </a:xfrm>
          <a:prstGeom prst="rect">
            <a:avLst/>
          </a:prstGeom>
          <a:gradFill rotWithShape="0">
            <a:gsLst>
              <a:gs pos="0">
                <a:srgbClr val="FFFFCC"/>
              </a:gs>
              <a:gs pos="100000">
                <a:srgbClr val="FFD935"/>
              </a:gs>
            </a:gsLst>
            <a:lin ang="5400000" scaled="1"/>
          </a:gradFill>
          <a:ln w="9525">
            <a:solidFill>
              <a:schemeClr val="tx1"/>
            </a:solidFill>
            <a:miter lim="800000"/>
            <a:headEnd/>
            <a:tailEnd/>
          </a:ln>
        </p:spPr>
        <p:txBody>
          <a:bodyPr>
            <a:spAutoFit/>
          </a:bodyPr>
          <a:lstStyle/>
          <a:p>
            <a:pPr algn="ctr">
              <a:buFont typeface="Georgia" pitchFamily="18" charset="0"/>
              <a:buNone/>
            </a:pPr>
            <a:r>
              <a:rPr lang="ru-RU" sz="3200" b="1">
                <a:latin typeface="Tw Cen MT" pitchFamily="34" charset="0"/>
              </a:rPr>
              <a:t>виховна</a:t>
            </a:r>
          </a:p>
        </p:txBody>
      </p:sp>
      <p:sp>
        <p:nvSpPr>
          <p:cNvPr id="129030" name="Text Box 18"/>
          <p:cNvSpPr txBox="1">
            <a:spLocks noChangeArrowheads="1"/>
          </p:cNvSpPr>
          <p:nvPr/>
        </p:nvSpPr>
        <p:spPr bwMode="auto">
          <a:xfrm rot="10800000" flipV="1">
            <a:off x="4929188" y="2428875"/>
            <a:ext cx="3787775" cy="588963"/>
          </a:xfrm>
          <a:prstGeom prst="rect">
            <a:avLst/>
          </a:prstGeom>
          <a:gradFill rotWithShape="0">
            <a:gsLst>
              <a:gs pos="0">
                <a:srgbClr val="FFFFCC"/>
              </a:gs>
              <a:gs pos="100000">
                <a:srgbClr val="FFD935"/>
              </a:gs>
            </a:gsLst>
            <a:lin ang="5400000" scaled="1"/>
          </a:gradFill>
          <a:ln w="9525">
            <a:solidFill>
              <a:schemeClr val="tx1"/>
            </a:solidFill>
            <a:miter lim="800000"/>
            <a:headEnd/>
            <a:tailEnd/>
          </a:ln>
        </p:spPr>
        <p:txBody>
          <a:bodyPr>
            <a:spAutoFit/>
          </a:bodyPr>
          <a:lstStyle/>
          <a:p>
            <a:pPr algn="ctr">
              <a:buFont typeface="Georgia" pitchFamily="18" charset="0"/>
              <a:buNone/>
            </a:pPr>
            <a:r>
              <a:rPr lang="ru-RU" sz="3200" b="1">
                <a:latin typeface="Tw Cen MT" pitchFamily="34" charset="0"/>
              </a:rPr>
              <a:t>пізнавальна</a:t>
            </a:r>
          </a:p>
        </p:txBody>
      </p:sp>
      <p:sp>
        <p:nvSpPr>
          <p:cNvPr id="129031" name="Text Box 18"/>
          <p:cNvSpPr txBox="1">
            <a:spLocks noChangeArrowheads="1"/>
          </p:cNvSpPr>
          <p:nvPr/>
        </p:nvSpPr>
        <p:spPr bwMode="auto">
          <a:xfrm rot="10800000" flipV="1">
            <a:off x="428625" y="3214688"/>
            <a:ext cx="3786188" cy="588962"/>
          </a:xfrm>
          <a:prstGeom prst="rect">
            <a:avLst/>
          </a:prstGeom>
          <a:gradFill rotWithShape="0">
            <a:gsLst>
              <a:gs pos="0">
                <a:srgbClr val="FFFFCC"/>
              </a:gs>
              <a:gs pos="100000">
                <a:srgbClr val="FFD935"/>
              </a:gs>
            </a:gsLst>
            <a:lin ang="5400000" scaled="1"/>
          </a:gradFill>
          <a:ln w="9525">
            <a:solidFill>
              <a:schemeClr val="tx1"/>
            </a:solidFill>
            <a:miter lim="800000"/>
            <a:headEnd/>
            <a:tailEnd/>
          </a:ln>
        </p:spPr>
        <p:txBody>
          <a:bodyPr>
            <a:spAutoFit/>
          </a:bodyPr>
          <a:lstStyle/>
          <a:p>
            <a:pPr algn="ctr">
              <a:buFont typeface="Georgia" pitchFamily="18" charset="0"/>
              <a:buNone/>
            </a:pPr>
            <a:r>
              <a:rPr lang="ru-RU" sz="3200" b="1">
                <a:latin typeface="Tw Cen MT" pitchFamily="34" charset="0"/>
              </a:rPr>
              <a:t>розвивальна</a:t>
            </a:r>
          </a:p>
        </p:txBody>
      </p:sp>
      <p:sp>
        <p:nvSpPr>
          <p:cNvPr id="129032" name="AutoShape 6"/>
          <p:cNvSpPr>
            <a:spLocks noChangeArrowheads="1"/>
          </p:cNvSpPr>
          <p:nvPr/>
        </p:nvSpPr>
        <p:spPr bwMode="auto">
          <a:xfrm>
            <a:off x="357188" y="4857750"/>
            <a:ext cx="8501062" cy="1785938"/>
          </a:xfrm>
          <a:prstGeom prst="roundRect">
            <a:avLst>
              <a:gd name="adj" fmla="val 16667"/>
            </a:avLst>
          </a:prstGeom>
          <a:gradFill rotWithShape="0">
            <a:gsLst>
              <a:gs pos="0">
                <a:srgbClr val="99FFCC"/>
              </a:gs>
              <a:gs pos="100000">
                <a:srgbClr val="53FF53"/>
              </a:gs>
            </a:gsLst>
            <a:lin ang="5400000" scaled="1"/>
          </a:gradFill>
          <a:ln w="9525">
            <a:solidFill>
              <a:schemeClr val="tx1"/>
            </a:solidFill>
            <a:round/>
            <a:headEnd/>
            <a:tailEnd/>
          </a:ln>
        </p:spPr>
        <p:txBody>
          <a:bodyPr/>
          <a:lstStyle/>
          <a:p>
            <a:pPr marL="342900" indent="-342900" algn="ctr">
              <a:spcBef>
                <a:spcPct val="20000"/>
              </a:spcBef>
              <a:buClr>
                <a:schemeClr val="folHlink"/>
              </a:buClr>
              <a:buSzPct val="90000"/>
              <a:buFont typeface="Wingdings" pitchFamily="2" charset="2"/>
              <a:buNone/>
            </a:pPr>
            <a:r>
              <a:rPr lang="uk-UA" sz="3200" b="1" i="1">
                <a:solidFill>
                  <a:srgbClr val="990033"/>
                </a:solidFill>
                <a:latin typeface="Tw Cen MT" pitchFamily="34" charset="0"/>
              </a:rPr>
              <a:t>Компетентна, загальнокультурна, національно свідома, духовно багата особистість</a:t>
            </a:r>
          </a:p>
        </p:txBody>
      </p:sp>
      <p:sp>
        <p:nvSpPr>
          <p:cNvPr id="16" name="Freeform 17"/>
          <p:cNvSpPr>
            <a:spLocks/>
          </p:cNvSpPr>
          <p:nvPr/>
        </p:nvSpPr>
        <p:spPr bwMode="auto">
          <a:xfrm>
            <a:off x="1643063" y="3929063"/>
            <a:ext cx="5646737" cy="928687"/>
          </a:xfrm>
          <a:custGeom>
            <a:avLst/>
            <a:gdLst/>
            <a:ahLst/>
            <a:cxnLst>
              <a:cxn ang="0">
                <a:pos x="412" y="0"/>
              </a:cxn>
              <a:cxn ang="0">
                <a:pos x="590" y="249"/>
              </a:cxn>
              <a:cxn ang="0">
                <a:pos x="799" y="529"/>
              </a:cxn>
              <a:cxn ang="0">
                <a:pos x="997" y="800"/>
              </a:cxn>
              <a:cxn ang="0">
                <a:pos x="1155" y="1030"/>
              </a:cxn>
              <a:cxn ang="0">
                <a:pos x="1311" y="1279"/>
              </a:cxn>
              <a:cxn ang="0">
                <a:pos x="1456" y="1548"/>
              </a:cxn>
              <a:cxn ang="0">
                <a:pos x="1572" y="1816"/>
              </a:cxn>
              <a:cxn ang="0">
                <a:pos x="1668" y="1544"/>
              </a:cxn>
              <a:cxn ang="0">
                <a:pos x="1796" y="1228"/>
              </a:cxn>
              <a:cxn ang="0">
                <a:pos x="1950" y="923"/>
              </a:cxn>
              <a:cxn ang="0">
                <a:pos x="2192" y="565"/>
              </a:cxn>
              <a:cxn ang="0">
                <a:pos x="2426" y="287"/>
              </a:cxn>
              <a:cxn ang="0">
                <a:pos x="2769" y="0"/>
              </a:cxn>
              <a:cxn ang="0">
                <a:pos x="3062" y="134"/>
              </a:cxn>
              <a:cxn ang="0">
                <a:pos x="2758" y="448"/>
              </a:cxn>
              <a:cxn ang="0">
                <a:pos x="2481" y="776"/>
              </a:cxn>
              <a:cxn ang="0">
                <a:pos x="2268" y="1082"/>
              </a:cxn>
              <a:cxn ang="0">
                <a:pos x="2095" y="1403"/>
              </a:cxn>
              <a:cxn ang="0">
                <a:pos x="1969" y="1688"/>
              </a:cxn>
              <a:cxn ang="0">
                <a:pos x="1889" y="1902"/>
              </a:cxn>
              <a:cxn ang="0">
                <a:pos x="1827" y="2113"/>
              </a:cxn>
              <a:cxn ang="0">
                <a:pos x="1633" y="2545"/>
              </a:cxn>
              <a:cxn ang="0">
                <a:pos x="1405" y="2113"/>
              </a:cxn>
              <a:cxn ang="0">
                <a:pos x="1354" y="1949"/>
              </a:cxn>
              <a:cxn ang="0">
                <a:pos x="1246" y="1742"/>
              </a:cxn>
              <a:cxn ang="0">
                <a:pos x="1116" y="1526"/>
              </a:cxn>
              <a:cxn ang="0">
                <a:pos x="979" y="1312"/>
              </a:cxn>
              <a:cxn ang="0">
                <a:pos x="848" y="1109"/>
              </a:cxn>
              <a:cxn ang="0">
                <a:pos x="607" y="770"/>
              </a:cxn>
              <a:cxn ang="0">
                <a:pos x="445" y="556"/>
              </a:cxn>
              <a:cxn ang="0">
                <a:pos x="224" y="274"/>
              </a:cxn>
              <a:cxn ang="0">
                <a:pos x="0" y="0"/>
              </a:cxn>
            </a:cxnLst>
            <a:rect l="0" t="0" r="r" b="b"/>
            <a:pathLst>
              <a:path w="3221" h="2545">
                <a:moveTo>
                  <a:pt x="0" y="0"/>
                </a:moveTo>
                <a:lnTo>
                  <a:pt x="412" y="0"/>
                </a:lnTo>
                <a:lnTo>
                  <a:pt x="502" y="127"/>
                </a:lnTo>
                <a:lnTo>
                  <a:pt x="590" y="249"/>
                </a:lnTo>
                <a:lnTo>
                  <a:pt x="687" y="381"/>
                </a:lnTo>
                <a:lnTo>
                  <a:pt x="799" y="529"/>
                </a:lnTo>
                <a:lnTo>
                  <a:pt x="902" y="672"/>
                </a:lnTo>
                <a:lnTo>
                  <a:pt x="997" y="800"/>
                </a:lnTo>
                <a:lnTo>
                  <a:pt x="1079" y="918"/>
                </a:lnTo>
                <a:lnTo>
                  <a:pt x="1155" y="1030"/>
                </a:lnTo>
                <a:lnTo>
                  <a:pt x="1242" y="1164"/>
                </a:lnTo>
                <a:lnTo>
                  <a:pt x="1311" y="1279"/>
                </a:lnTo>
                <a:lnTo>
                  <a:pt x="1383" y="1406"/>
                </a:lnTo>
                <a:lnTo>
                  <a:pt x="1456" y="1548"/>
                </a:lnTo>
                <a:lnTo>
                  <a:pt x="1517" y="1677"/>
                </a:lnTo>
                <a:lnTo>
                  <a:pt x="1572" y="1816"/>
                </a:lnTo>
                <a:lnTo>
                  <a:pt x="1618" y="1693"/>
                </a:lnTo>
                <a:lnTo>
                  <a:pt x="1668" y="1544"/>
                </a:lnTo>
                <a:lnTo>
                  <a:pt x="1730" y="1386"/>
                </a:lnTo>
                <a:lnTo>
                  <a:pt x="1796" y="1228"/>
                </a:lnTo>
                <a:lnTo>
                  <a:pt x="1868" y="1074"/>
                </a:lnTo>
                <a:lnTo>
                  <a:pt x="1950" y="923"/>
                </a:lnTo>
                <a:lnTo>
                  <a:pt x="2049" y="759"/>
                </a:lnTo>
                <a:lnTo>
                  <a:pt x="2192" y="565"/>
                </a:lnTo>
                <a:lnTo>
                  <a:pt x="2304" y="422"/>
                </a:lnTo>
                <a:lnTo>
                  <a:pt x="2426" y="287"/>
                </a:lnTo>
                <a:lnTo>
                  <a:pt x="2552" y="172"/>
                </a:lnTo>
                <a:lnTo>
                  <a:pt x="2769" y="0"/>
                </a:lnTo>
                <a:lnTo>
                  <a:pt x="3221" y="0"/>
                </a:lnTo>
                <a:lnTo>
                  <a:pt x="3062" y="134"/>
                </a:lnTo>
                <a:lnTo>
                  <a:pt x="2899" y="298"/>
                </a:lnTo>
                <a:lnTo>
                  <a:pt x="2758" y="448"/>
                </a:lnTo>
                <a:lnTo>
                  <a:pt x="2625" y="596"/>
                </a:lnTo>
                <a:lnTo>
                  <a:pt x="2481" y="776"/>
                </a:lnTo>
                <a:lnTo>
                  <a:pt x="2355" y="953"/>
                </a:lnTo>
                <a:lnTo>
                  <a:pt x="2268" y="1082"/>
                </a:lnTo>
                <a:lnTo>
                  <a:pt x="2175" y="1253"/>
                </a:lnTo>
                <a:lnTo>
                  <a:pt x="2095" y="1403"/>
                </a:lnTo>
                <a:lnTo>
                  <a:pt x="2037" y="1529"/>
                </a:lnTo>
                <a:lnTo>
                  <a:pt x="1969" y="1688"/>
                </a:lnTo>
                <a:lnTo>
                  <a:pt x="1921" y="1815"/>
                </a:lnTo>
                <a:lnTo>
                  <a:pt x="1889" y="1902"/>
                </a:lnTo>
                <a:lnTo>
                  <a:pt x="1854" y="2016"/>
                </a:lnTo>
                <a:lnTo>
                  <a:pt x="1827" y="2113"/>
                </a:lnTo>
                <a:lnTo>
                  <a:pt x="2055" y="2113"/>
                </a:lnTo>
                <a:lnTo>
                  <a:pt x="1633" y="2545"/>
                </a:lnTo>
                <a:lnTo>
                  <a:pt x="1178" y="2113"/>
                </a:lnTo>
                <a:lnTo>
                  <a:pt x="1405" y="2113"/>
                </a:lnTo>
                <a:lnTo>
                  <a:pt x="1386" y="2039"/>
                </a:lnTo>
                <a:lnTo>
                  <a:pt x="1354" y="1949"/>
                </a:lnTo>
                <a:lnTo>
                  <a:pt x="1307" y="1856"/>
                </a:lnTo>
                <a:lnTo>
                  <a:pt x="1246" y="1742"/>
                </a:lnTo>
                <a:lnTo>
                  <a:pt x="1177" y="1626"/>
                </a:lnTo>
                <a:lnTo>
                  <a:pt x="1116" y="1526"/>
                </a:lnTo>
                <a:lnTo>
                  <a:pt x="1052" y="1425"/>
                </a:lnTo>
                <a:lnTo>
                  <a:pt x="979" y="1312"/>
                </a:lnTo>
                <a:lnTo>
                  <a:pt x="918" y="1220"/>
                </a:lnTo>
                <a:lnTo>
                  <a:pt x="848" y="1109"/>
                </a:lnTo>
                <a:lnTo>
                  <a:pt x="712" y="916"/>
                </a:lnTo>
                <a:lnTo>
                  <a:pt x="607" y="770"/>
                </a:lnTo>
                <a:lnTo>
                  <a:pt x="520" y="654"/>
                </a:lnTo>
                <a:lnTo>
                  <a:pt x="445" y="556"/>
                </a:lnTo>
                <a:lnTo>
                  <a:pt x="330" y="411"/>
                </a:lnTo>
                <a:lnTo>
                  <a:pt x="224" y="274"/>
                </a:lnTo>
                <a:lnTo>
                  <a:pt x="116" y="143"/>
                </a:lnTo>
                <a:lnTo>
                  <a:pt x="0" y="0"/>
                </a:lnTo>
                <a:close/>
              </a:path>
            </a:pathLst>
          </a:custGeom>
          <a:gradFill rotWithShape="0">
            <a:gsLst>
              <a:gs pos="0">
                <a:srgbClr val="55261C"/>
              </a:gs>
              <a:gs pos="3000">
                <a:srgbClr val="EBDAD4"/>
              </a:gs>
              <a:gs pos="14499">
                <a:srgbClr val="C0524E"/>
              </a:gs>
              <a:gs pos="21000">
                <a:srgbClr val="80302D"/>
              </a:gs>
              <a:gs pos="22000">
                <a:srgbClr val="9C6563"/>
              </a:gs>
              <a:gs pos="24000">
                <a:srgbClr val="FFFFFF"/>
              </a:gs>
              <a:gs pos="39500">
                <a:srgbClr val="83A7C3"/>
              </a:gs>
              <a:gs pos="43500">
                <a:srgbClr val="768FB9"/>
              </a:gs>
              <a:gs pos="46000">
                <a:srgbClr val="83A7C3"/>
              </a:gs>
              <a:gs pos="50000">
                <a:srgbClr val="DCEBF5"/>
              </a:gs>
              <a:gs pos="54000">
                <a:srgbClr val="83A7C3"/>
              </a:gs>
              <a:gs pos="56500">
                <a:srgbClr val="768FB9"/>
              </a:gs>
              <a:gs pos="60501">
                <a:srgbClr val="83A7C3"/>
              </a:gs>
              <a:gs pos="76000">
                <a:srgbClr val="FFFFFF"/>
              </a:gs>
              <a:gs pos="78000">
                <a:srgbClr val="9C6563"/>
              </a:gs>
              <a:gs pos="79000">
                <a:srgbClr val="80302D"/>
              </a:gs>
              <a:gs pos="85501">
                <a:srgbClr val="C0524E"/>
              </a:gs>
              <a:gs pos="97000">
                <a:srgbClr val="EBDAD4"/>
              </a:gs>
              <a:gs pos="100000">
                <a:srgbClr val="55261C"/>
              </a:gs>
            </a:gsLst>
            <a:lin ang="0" scaled="1"/>
          </a:gradFill>
          <a:ln w="9525">
            <a:solidFill>
              <a:schemeClr val="tx1"/>
            </a:solidFill>
            <a:round/>
            <a:headEnd/>
            <a:tailEnd/>
          </a:ln>
          <a:effectLst>
            <a:outerShdw dist="35921" dir="2700000" algn="ctr" rotWithShape="0">
              <a:srgbClr val="00FF00"/>
            </a:outerShdw>
          </a:effectLst>
        </p:spPr>
        <p:txBody>
          <a:bodyPr/>
          <a:lstStyle/>
          <a:p>
            <a:pPr>
              <a:defRPr/>
            </a:pPr>
            <a:endParaRPr lang="ru-RU">
              <a:latin typeface="Tw Cen MT"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4294967295"/>
          </p:nvPr>
        </p:nvGraphicFramePr>
        <p:xfrm>
          <a:off x="107141" y="214290"/>
          <a:ext cx="8929718"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1074" name="Заголовок 1"/>
          <p:cNvSpPr txBox="1">
            <a:spLocks/>
          </p:cNvSpPr>
          <p:nvPr/>
        </p:nvSpPr>
        <p:spPr bwMode="auto">
          <a:xfrm>
            <a:off x="0" y="476250"/>
            <a:ext cx="9144000" cy="523875"/>
          </a:xfrm>
          <a:prstGeom prst="rect">
            <a:avLst/>
          </a:prstGeom>
          <a:noFill/>
          <a:ln w="9525">
            <a:noFill/>
            <a:miter lim="800000"/>
            <a:headEnd/>
            <a:tailEnd/>
          </a:ln>
        </p:spPr>
        <p:txBody>
          <a:bodyPr/>
          <a:lstStyle/>
          <a:p>
            <a:pPr algn="ctr">
              <a:lnSpc>
                <a:spcPct val="60000"/>
              </a:lnSpc>
            </a:pPr>
            <a:r>
              <a:rPr lang="uk-UA" sz="300" b="1" i="1">
                <a:latin typeface="Trebuchet MS" pitchFamily="34" charset="0"/>
                <a:cs typeface="Times New Roman" pitchFamily="18" charset="0"/>
              </a:rPr>
              <a:t/>
            </a:r>
            <a:br>
              <a:rPr lang="uk-UA" sz="300" b="1" i="1">
                <a:latin typeface="Trebuchet MS" pitchFamily="34" charset="0"/>
                <a:cs typeface="Times New Roman" pitchFamily="18" charset="0"/>
              </a:rPr>
            </a:br>
            <a:endParaRPr lang="uk-UA" sz="300" b="1" i="1">
              <a:latin typeface="Trebuchet MS" pitchFamily="34" charset="0"/>
              <a:cs typeface="Times New Roman" pitchFamily="18" charset="0"/>
            </a:endParaRPr>
          </a:p>
          <a:p>
            <a:pPr algn="ctr">
              <a:lnSpc>
                <a:spcPct val="60000"/>
              </a:lnSpc>
            </a:pPr>
            <a:r>
              <a:rPr lang="uk-UA" sz="3600" b="1" i="1">
                <a:solidFill>
                  <a:srgbClr val="990033"/>
                </a:solidFill>
                <a:latin typeface="Bookman Old Style" pitchFamily="18" charset="0"/>
                <a:cs typeface="Times New Roman" pitchFamily="18" charset="0"/>
              </a:rPr>
              <a:t>Особистісно зорієнтований підхід</a:t>
            </a:r>
            <a:endParaRPr lang="uk-UA" sz="2800" b="1" i="1">
              <a:solidFill>
                <a:srgbClr val="990033"/>
              </a:solidFill>
              <a:latin typeface="Bookman Old Style" pitchFamily="18" charset="0"/>
              <a:cs typeface="Times New Roman" pitchFamily="18" charset="0"/>
            </a:endParaRPr>
          </a:p>
          <a:p>
            <a:pPr algn="ctr">
              <a:lnSpc>
                <a:spcPct val="60000"/>
              </a:lnSpc>
            </a:pPr>
            <a:r>
              <a:rPr lang="uk-UA" sz="2800" b="1" i="1">
                <a:solidFill>
                  <a:srgbClr val="990033"/>
                </a:solidFill>
                <a:latin typeface="Bookman Old Style" pitchFamily="18" charset="0"/>
                <a:cs typeface="Times New Roman" pitchFamily="18" charset="0"/>
              </a:rPr>
              <a:t>                                                   </a:t>
            </a:r>
          </a:p>
          <a:p>
            <a:pPr algn="ctr">
              <a:lnSpc>
                <a:spcPct val="60000"/>
              </a:lnSpc>
            </a:pPr>
            <a:r>
              <a:rPr lang="uk-UA" sz="2800" b="1" i="1">
                <a:solidFill>
                  <a:srgbClr val="990033"/>
                </a:solidFill>
                <a:latin typeface="Bookman Old Style" pitchFamily="18" charset="0"/>
                <a:cs typeface="Times New Roman" pitchFamily="18" charset="0"/>
              </a:rPr>
              <a:t> Покоління </a:t>
            </a:r>
            <a:r>
              <a:rPr lang="en-US" sz="2800" b="1" i="1">
                <a:solidFill>
                  <a:srgbClr val="990033"/>
                </a:solidFill>
                <a:latin typeface="Bookman Old Style" pitchFamily="18" charset="0"/>
                <a:cs typeface="Times New Roman" pitchFamily="18" charset="0"/>
              </a:rPr>
              <a:t>Z</a:t>
            </a:r>
            <a:r>
              <a:rPr lang="uk-UA" sz="2800" b="1" i="1">
                <a:solidFill>
                  <a:srgbClr val="990033"/>
                </a:solidFill>
                <a:latin typeface="Bookman Old Style" pitchFamily="18" charset="0"/>
                <a:cs typeface="Times New Roman" pitchFamily="18" charset="0"/>
              </a:rPr>
              <a:t/>
            </a:r>
            <a:br>
              <a:rPr lang="uk-UA" sz="2800" b="1" i="1">
                <a:solidFill>
                  <a:srgbClr val="990033"/>
                </a:solidFill>
                <a:latin typeface="Bookman Old Style" pitchFamily="18" charset="0"/>
                <a:cs typeface="Times New Roman" pitchFamily="18" charset="0"/>
              </a:rPr>
            </a:br>
            <a:endParaRPr lang="uk-UA" sz="1000" i="1">
              <a:solidFill>
                <a:srgbClr val="990033"/>
              </a:solidFill>
              <a:latin typeface="Bookman Old Style" pitchFamily="18" charset="0"/>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Заголовок 1"/>
          <p:cNvSpPr>
            <a:spLocks noGrp="1"/>
          </p:cNvSpPr>
          <p:nvPr>
            <p:ph type="title" idx="4294967295"/>
          </p:nvPr>
        </p:nvSpPr>
        <p:spPr>
          <a:xfrm>
            <a:off x="0" y="642938"/>
            <a:ext cx="9001125" cy="1143000"/>
          </a:xfrm>
        </p:spPr>
        <p:txBody>
          <a:bodyPr/>
          <a:lstStyle/>
          <a:p>
            <a:pPr>
              <a:buFont typeface="Georgia" pitchFamily="18" charset="0"/>
              <a:buNone/>
            </a:pPr>
            <a:r>
              <a:rPr lang="uk-UA" sz="2800" b="1" smtClean="0">
                <a:solidFill>
                  <a:srgbClr val="0000FF"/>
                </a:solidFill>
                <a:latin typeface="Bookman Old Style" pitchFamily="18" charset="0"/>
                <a:cs typeface="Times New Roman" pitchFamily="18" charset="0"/>
              </a:rPr>
              <a:t>               </a:t>
            </a:r>
            <a:r>
              <a:rPr lang="uk-UA" b="1" i="1" smtClean="0">
                <a:solidFill>
                  <a:srgbClr val="990033"/>
                </a:solidFill>
                <a:latin typeface="Bookman Old Style" pitchFamily="18" charset="0"/>
                <a:cs typeface="Times New Roman" pitchFamily="18" charset="0"/>
              </a:rPr>
              <a:t>Навчання через діяльність </a:t>
            </a:r>
            <a:br>
              <a:rPr lang="uk-UA" b="1" i="1" smtClean="0">
                <a:solidFill>
                  <a:srgbClr val="990033"/>
                </a:solidFill>
                <a:latin typeface="Bookman Old Style" pitchFamily="18" charset="0"/>
                <a:cs typeface="Times New Roman" pitchFamily="18" charset="0"/>
              </a:rPr>
            </a:br>
            <a:r>
              <a:rPr lang="uk-UA" sz="2400" smtClean="0">
                <a:solidFill>
                  <a:srgbClr val="0000FF"/>
                </a:solidFill>
                <a:latin typeface="Times New Roman" pitchFamily="18" charset="0"/>
                <a:cs typeface="Times New Roman" pitchFamily="18" charset="0"/>
              </a:rPr>
              <a:t/>
            </a:r>
            <a:br>
              <a:rPr lang="uk-UA" sz="2400" smtClean="0">
                <a:solidFill>
                  <a:srgbClr val="0000FF"/>
                </a:solidFill>
                <a:latin typeface="Times New Roman" pitchFamily="18" charset="0"/>
                <a:cs typeface="Times New Roman" pitchFamily="18" charset="0"/>
              </a:rPr>
            </a:br>
            <a:endParaRPr lang="uk-UA" sz="2400" smtClean="0">
              <a:solidFill>
                <a:srgbClr val="0000FF"/>
              </a:solidFill>
            </a:endParaRPr>
          </a:p>
        </p:txBody>
      </p:sp>
      <p:sp>
        <p:nvSpPr>
          <p:cNvPr id="133122" name="Содержимое 2"/>
          <p:cNvSpPr>
            <a:spLocks noGrp="1"/>
          </p:cNvSpPr>
          <p:nvPr>
            <p:ph sz="quarter" idx="4294967295"/>
          </p:nvPr>
        </p:nvSpPr>
        <p:spPr>
          <a:xfrm>
            <a:off x="0" y="1285875"/>
            <a:ext cx="9144000" cy="5214938"/>
          </a:xfrm>
        </p:spPr>
        <p:txBody>
          <a:bodyPr/>
          <a:lstStyle/>
          <a:p>
            <a:pPr marL="273050" indent="-273050">
              <a:lnSpc>
                <a:spcPct val="80000"/>
              </a:lnSpc>
            </a:pPr>
            <a:endParaRPr lang="uk-UA" sz="1800" b="1" i="1" smtClean="0">
              <a:latin typeface="Bookman Old Style" pitchFamily="18" charset="0"/>
              <a:cs typeface="Times New Roman" pitchFamily="18" charset="0"/>
            </a:endParaRPr>
          </a:p>
          <a:p>
            <a:pPr marL="273050" indent="-273050"/>
            <a:endParaRPr lang="uk-UA" sz="1600" smtClean="0">
              <a:latin typeface="Bookman Old Style" pitchFamily="18" charset="0"/>
            </a:endParaRPr>
          </a:p>
          <a:p>
            <a:pPr marL="273050" indent="-273050"/>
            <a:endParaRPr lang="uk-UA" sz="1600" smtClean="0">
              <a:latin typeface="Bookman Old Style" pitchFamily="18" charset="0"/>
            </a:endParaRPr>
          </a:p>
          <a:p>
            <a:pPr marL="273050" indent="-273050"/>
            <a:endParaRPr lang="uk-UA" sz="1600" smtClean="0">
              <a:latin typeface="Bookman Old Style" pitchFamily="18" charset="0"/>
            </a:endParaRPr>
          </a:p>
        </p:txBody>
      </p:sp>
      <p:sp>
        <p:nvSpPr>
          <p:cNvPr id="4" name="AutoShape 5" descr="Плетенка"/>
          <p:cNvSpPr>
            <a:spLocks noChangeArrowheads="1"/>
          </p:cNvSpPr>
          <p:nvPr/>
        </p:nvSpPr>
        <p:spPr bwMode="auto">
          <a:xfrm>
            <a:off x="0" y="1214438"/>
            <a:ext cx="9144000" cy="1714500"/>
          </a:xfrm>
          <a:prstGeom prst="wave">
            <a:avLst>
              <a:gd name="adj1" fmla="val 13005"/>
              <a:gd name="adj2" fmla="val -2102"/>
            </a:avLst>
          </a:prstGeom>
          <a:pattFill prst="weave">
            <a:fgClr>
              <a:srgbClr val="FFFEB0"/>
            </a:fgClr>
            <a:bgClr>
              <a:schemeClr val="bg1"/>
            </a:bgClr>
          </a:pattFill>
          <a:ln w="9525">
            <a:round/>
            <a:headEnd/>
            <a:tailEnd/>
          </a:ln>
          <a:scene3d>
            <a:camera prst="legacyPerspectiveTopRight"/>
            <a:lightRig rig="legacyFlat3" dir="b"/>
          </a:scene3d>
          <a:sp3d extrusionH="887400" prstMaterial="legacyMatte">
            <a:bevelT w="13500" h="13500" prst="angle"/>
            <a:bevelB w="13500" h="13500" prst="angle"/>
            <a:extrusionClr>
              <a:srgbClr val="FFFEB0"/>
            </a:extrusionClr>
          </a:sp3d>
        </p:spPr>
        <p:txBody>
          <a:bodyPr anchor="ctr">
            <a:flatTx/>
          </a:bodyPr>
          <a:lstStyle/>
          <a:p>
            <a:pPr>
              <a:lnSpc>
                <a:spcPct val="80000"/>
              </a:lnSpc>
            </a:pPr>
            <a:r>
              <a:rPr lang="uk-UA" sz="2400" b="1"/>
              <a:t>“</a:t>
            </a:r>
            <a:r>
              <a:rPr lang="uk-UA" sz="2400" b="1">
                <a:latin typeface="Tw Cen MT" pitchFamily="34" charset="0"/>
              </a:rPr>
              <a:t>Скажіть мені – і я забуду. Покажіть мені – і я забуду, але якщо я візьму в цьому участь – я це запам</a:t>
            </a:r>
            <a:r>
              <a:rPr lang="en-US" sz="2400" b="1">
                <a:latin typeface="Tw Cen MT" pitchFamily="34" charset="0"/>
              </a:rPr>
              <a:t>’</a:t>
            </a:r>
            <a:r>
              <a:rPr lang="uk-UA" sz="2400" b="1">
                <a:latin typeface="Tw Cen MT" pitchFamily="34" charset="0"/>
              </a:rPr>
              <a:t>ятаю”</a:t>
            </a:r>
            <a:r>
              <a:rPr lang="uk-UA" b="1" i="1">
                <a:latin typeface="Tw Cen MT" pitchFamily="34" charset="0"/>
              </a:rPr>
              <a:t> </a:t>
            </a:r>
            <a:r>
              <a:rPr lang="uk-UA" sz="2000" b="1" i="1">
                <a:latin typeface="Tw Cen MT" pitchFamily="34" charset="0"/>
              </a:rPr>
              <a:t>(Конфуцій)</a:t>
            </a:r>
            <a:endParaRPr lang="uk-UA" b="1" i="1">
              <a:latin typeface="Tw Cen MT" pitchFamily="34" charset="0"/>
            </a:endParaRPr>
          </a:p>
        </p:txBody>
      </p:sp>
      <p:sp>
        <p:nvSpPr>
          <p:cNvPr id="5" name="AutoShape 5" descr="Плетенка"/>
          <p:cNvSpPr>
            <a:spLocks noChangeArrowheads="1"/>
          </p:cNvSpPr>
          <p:nvPr/>
        </p:nvSpPr>
        <p:spPr bwMode="auto">
          <a:xfrm>
            <a:off x="0" y="3071813"/>
            <a:ext cx="9144000" cy="1785937"/>
          </a:xfrm>
          <a:prstGeom prst="wave">
            <a:avLst>
              <a:gd name="adj1" fmla="val 13005"/>
              <a:gd name="adj2" fmla="val -2102"/>
            </a:avLst>
          </a:prstGeom>
          <a:pattFill prst="weave">
            <a:fgClr>
              <a:srgbClr val="FFFEB0"/>
            </a:fgClr>
            <a:bgClr>
              <a:schemeClr val="bg1"/>
            </a:bgClr>
          </a:pattFill>
          <a:ln w="9525">
            <a:round/>
            <a:headEnd/>
            <a:tailEnd/>
          </a:ln>
          <a:scene3d>
            <a:camera prst="legacyPerspectiveTopRight"/>
            <a:lightRig rig="legacyFlat3" dir="b"/>
          </a:scene3d>
          <a:sp3d extrusionH="887400" prstMaterial="legacyMatte">
            <a:bevelT w="13500" h="13500" prst="angle"/>
            <a:bevelB w="13500" h="13500" prst="angle"/>
            <a:extrusionClr>
              <a:srgbClr val="FFFEB0"/>
            </a:extrusionClr>
          </a:sp3d>
        </p:spPr>
        <p:txBody>
          <a:bodyPr anchor="ctr">
            <a:flatTx/>
          </a:bodyPr>
          <a:lstStyle/>
          <a:p>
            <a:pPr>
              <a:lnSpc>
                <a:spcPct val="80000"/>
              </a:lnSpc>
            </a:pPr>
            <a:r>
              <a:rPr lang="uk-UA" sz="2400" b="1"/>
              <a:t>“Д</a:t>
            </a:r>
            <a:r>
              <a:rPr lang="uk-UA" sz="2400" b="1">
                <a:latin typeface="Tw Cen MT" pitchFamily="34" charset="0"/>
              </a:rPr>
              <a:t>ослідження людського мозку показали, що  83%  знань ми отримуємо шляхом спостереження і практики</a:t>
            </a:r>
            <a:r>
              <a:rPr lang="uk-UA" sz="2800" b="1">
                <a:latin typeface="Tw Cen MT" pitchFamily="34" charset="0"/>
              </a:rPr>
              <a:t>” </a:t>
            </a:r>
            <a:r>
              <a:rPr lang="uk-UA" sz="2400" b="1" i="1">
                <a:latin typeface="Tw Cen MT" pitchFamily="34" charset="0"/>
              </a:rPr>
              <a:t> (</a:t>
            </a:r>
            <a:r>
              <a:rPr lang="ru-RU" sz="2000" b="1" i="1">
                <a:latin typeface="Tw Cen MT" pitchFamily="34" charset="0"/>
              </a:rPr>
              <a:t>Эдвард Боно)</a:t>
            </a:r>
            <a:endParaRPr lang="ru-RU" b="1" i="1">
              <a:latin typeface="Tw Cen MT" pitchFamily="34" charset="0"/>
            </a:endParaRPr>
          </a:p>
        </p:txBody>
      </p:sp>
      <p:sp>
        <p:nvSpPr>
          <p:cNvPr id="6" name="AutoShape 5" descr="Плетенка"/>
          <p:cNvSpPr>
            <a:spLocks noChangeArrowheads="1"/>
          </p:cNvSpPr>
          <p:nvPr/>
        </p:nvSpPr>
        <p:spPr bwMode="auto">
          <a:xfrm>
            <a:off x="0" y="4857750"/>
            <a:ext cx="9144000" cy="2000250"/>
          </a:xfrm>
          <a:prstGeom prst="wave">
            <a:avLst>
              <a:gd name="adj1" fmla="val 13005"/>
              <a:gd name="adj2" fmla="val -2102"/>
            </a:avLst>
          </a:prstGeom>
          <a:pattFill prst="weave">
            <a:fgClr>
              <a:srgbClr val="FFFEB0"/>
            </a:fgClr>
            <a:bgClr>
              <a:schemeClr val="bg1"/>
            </a:bgClr>
          </a:pattFill>
          <a:ln w="9525">
            <a:round/>
            <a:headEnd/>
            <a:tailEnd/>
          </a:ln>
          <a:scene3d>
            <a:camera prst="legacyPerspectiveTopRight"/>
            <a:lightRig rig="legacyFlat3" dir="b"/>
          </a:scene3d>
          <a:sp3d extrusionH="887400" prstMaterial="legacyMatte">
            <a:bevelT w="13500" h="13500" prst="angle"/>
            <a:bevelB w="13500" h="13500" prst="angle"/>
            <a:extrusionClr>
              <a:srgbClr val="FFFEB0"/>
            </a:extrusionClr>
          </a:sp3d>
        </p:spPr>
        <p:txBody>
          <a:bodyPr anchor="ctr">
            <a:flatTx/>
          </a:bodyPr>
          <a:lstStyle/>
          <a:p>
            <a:pPr>
              <a:lnSpc>
                <a:spcPct val="80000"/>
              </a:lnSpc>
            </a:pPr>
            <a:r>
              <a:rPr lang="uk-UA" sz="2400" b="1">
                <a:latin typeface="Tw Cen MT" pitchFamily="34" charset="0"/>
              </a:rPr>
              <a:t>“Дитина повинна рухатися до більш  високого рівня організації духу за допомогою конкретних речей, вправ, завдань”   </a:t>
            </a:r>
            <a:r>
              <a:rPr lang="uk-UA" sz="2000" b="1" i="1">
                <a:latin typeface="Tw Cen MT" pitchFamily="34" charset="0"/>
              </a:rPr>
              <a:t>(</a:t>
            </a:r>
            <a:r>
              <a:rPr lang="ru-RU" sz="2000" b="1" i="1">
                <a:latin typeface="Tw Cen MT" pitchFamily="34" charset="0"/>
              </a:rPr>
              <a:t>Марія Монтессорі)</a:t>
            </a:r>
            <a:endParaRPr lang="ru-RU" sz="2400" b="1" i="1">
              <a:latin typeface="Tw Cen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vertical)">
                                      <p:cBhvr>
                                        <p:cTn id="11" dur="500"/>
                                        <p:tgtEl>
                                          <p:spTgt spid="5"/>
                                        </p:tgtEl>
                                      </p:cBhvr>
                                    </p:animEffect>
                                  </p:childTnLst>
                                </p:cTn>
                              </p:par>
                            </p:childTnLst>
                          </p:cTn>
                        </p:par>
                        <p:par>
                          <p:cTn id="12" fill="hold">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16013" y="274638"/>
            <a:ext cx="7818437" cy="1143000"/>
          </a:xfrm>
        </p:spPr>
        <p:txBody>
          <a:bodyPr>
            <a:normAutofit/>
          </a:bodyPr>
          <a:lstStyle/>
          <a:p>
            <a:pPr algn="ctr">
              <a:defRPr/>
            </a:pPr>
            <a:r>
              <a:rPr lang="uk-UA" sz="2800" b="1" smtClean="0">
                <a:solidFill>
                  <a:srgbClr val="990033"/>
                </a:solidFill>
                <a:latin typeface="Broadway" pitchFamily="82" charset="0"/>
              </a:rPr>
              <a:t>Сучасне освіти – майбутнє суспільства</a:t>
            </a:r>
            <a:r>
              <a:rPr lang="uk-UA" sz="1900" b="1" smtClean="0"/>
              <a:t> </a:t>
            </a:r>
            <a:endParaRPr lang="ru-RU" sz="1900" b="1" smtClean="0">
              <a:effectLst>
                <a:outerShdw blurRad="38100" dist="38100" dir="2700000" algn="tl">
                  <a:srgbClr val="C0C0C0"/>
                </a:outerShdw>
              </a:effectLst>
            </a:endParaRPr>
          </a:p>
        </p:txBody>
      </p:sp>
      <p:sp>
        <p:nvSpPr>
          <p:cNvPr id="79874" name="Объект 2"/>
          <p:cNvSpPr>
            <a:spLocks noGrp="1"/>
          </p:cNvSpPr>
          <p:nvPr>
            <p:ph idx="4294967295"/>
          </p:nvPr>
        </p:nvSpPr>
        <p:spPr>
          <a:xfrm>
            <a:off x="4489450" y="1600200"/>
            <a:ext cx="4349750" cy="3395663"/>
          </a:xfrm>
        </p:spPr>
        <p:txBody>
          <a:bodyPr/>
          <a:lstStyle/>
          <a:p>
            <a:pPr marL="595313" indent="-514350">
              <a:buClr>
                <a:srgbClr val="2A6D7D"/>
              </a:buClr>
              <a:buFont typeface="Gill Sans MT" pitchFamily="34" charset="0"/>
              <a:buAutoNum type="arabicParenR"/>
            </a:pPr>
            <a:r>
              <a:rPr lang="uk-UA" sz="2400" b="1" smtClean="0"/>
              <a:t>Система освіти має відповідати потребам суспільства. </a:t>
            </a:r>
            <a:endParaRPr lang="ru-RU" sz="2400" b="1" smtClean="0"/>
          </a:p>
          <a:p>
            <a:pPr marL="595313" indent="-514350">
              <a:buClr>
                <a:srgbClr val="2A6D7D"/>
              </a:buClr>
              <a:buFont typeface="Gill Sans MT" pitchFamily="34" charset="0"/>
              <a:buAutoNum type="arabicParenR"/>
            </a:pPr>
            <a:r>
              <a:rPr lang="uk-UA" sz="2400" b="1" smtClean="0"/>
              <a:t>Зміни у суспільстві ведуть до зміни в освіті.</a:t>
            </a:r>
            <a:endParaRPr lang="ru-RU" sz="2400" b="1" smtClean="0"/>
          </a:p>
          <a:p>
            <a:pPr marL="595313" indent="-514350">
              <a:buClr>
                <a:srgbClr val="2A6D7D"/>
              </a:buClr>
              <a:buFont typeface="Gill Sans MT" pitchFamily="34" charset="0"/>
              <a:buAutoNum type="arabicParenR"/>
            </a:pPr>
            <a:r>
              <a:rPr lang="uk-UA" sz="2400" b="1" smtClean="0"/>
              <a:t>Система освіти має випереджати потреби суспільства.</a:t>
            </a:r>
            <a:endParaRPr lang="ru-RU" sz="2400" b="1" smtClean="0"/>
          </a:p>
        </p:txBody>
      </p:sp>
      <p:pic>
        <p:nvPicPr>
          <p:cNvPr id="79875" name="Содержимое 5" descr="images.pn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23850" y="1557338"/>
            <a:ext cx="4048125" cy="4535487"/>
          </a:xfrm>
          <a:prstGeom prst="rect">
            <a:avLst/>
          </a:prstGeom>
          <a:solidFill>
            <a:srgbClr val="99CCFF"/>
          </a:solid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Заголовок 1"/>
          <p:cNvSpPr>
            <a:spLocks noGrp="1"/>
          </p:cNvSpPr>
          <p:nvPr>
            <p:ph type="title" idx="4294967295"/>
          </p:nvPr>
        </p:nvSpPr>
        <p:spPr>
          <a:xfrm>
            <a:off x="34925" y="620713"/>
            <a:ext cx="8929688" cy="692150"/>
          </a:xfrm>
        </p:spPr>
        <p:txBody>
          <a:bodyPr/>
          <a:lstStyle/>
          <a:p>
            <a:pPr eaLnBrk="1" hangingPunct="1"/>
            <a:r>
              <a:rPr lang="uk-UA" sz="2400" b="1" smtClean="0">
                <a:solidFill>
                  <a:srgbClr val="1C41F8"/>
                </a:solidFill>
                <a:latin typeface="Calibri" pitchFamily="34" charset="0"/>
              </a:rPr>
              <a:t>                </a:t>
            </a:r>
            <a:r>
              <a:rPr lang="uk-UA" sz="2800" b="1" i="1" smtClean="0">
                <a:solidFill>
                  <a:srgbClr val="990033"/>
                </a:solidFill>
                <a:latin typeface="Broadway" pitchFamily="82" charset="0"/>
              </a:rPr>
              <a:t>6 пропозицій</a:t>
            </a:r>
            <a:r>
              <a:rPr lang="en-US" sz="2800" b="1" i="1" smtClean="0">
                <a:solidFill>
                  <a:srgbClr val="990033"/>
                </a:solidFill>
                <a:latin typeface="Broadway" pitchFamily="82" charset="0"/>
              </a:rPr>
              <a:t> </a:t>
            </a:r>
            <a:r>
              <a:rPr lang="ru-RU" sz="2800" b="1" i="1" smtClean="0">
                <a:solidFill>
                  <a:srgbClr val="990033"/>
                </a:solidFill>
                <a:latin typeface="Broadway" pitchFamily="82" charset="0"/>
              </a:rPr>
              <a:t>учителям - філологам щодо        </a:t>
            </a:r>
            <a:br>
              <a:rPr lang="ru-RU" sz="2800" b="1" i="1" smtClean="0">
                <a:solidFill>
                  <a:srgbClr val="990033"/>
                </a:solidFill>
                <a:latin typeface="Broadway" pitchFamily="82" charset="0"/>
              </a:rPr>
            </a:br>
            <a:r>
              <a:rPr lang="ru-RU" sz="2800" b="1" i="1" smtClean="0">
                <a:solidFill>
                  <a:srgbClr val="990033"/>
                </a:solidFill>
                <a:latin typeface="Broadway" pitchFamily="82" charset="0"/>
              </a:rPr>
              <a:t>                підвищення фахової компетентності</a:t>
            </a:r>
            <a:endParaRPr lang="uk-UA" sz="2800" b="1" i="1" smtClean="0">
              <a:solidFill>
                <a:srgbClr val="990033"/>
              </a:solidFill>
              <a:latin typeface="Broadway" pitchFamily="82" charset="0"/>
            </a:endParaRPr>
          </a:p>
        </p:txBody>
      </p:sp>
      <p:sp>
        <p:nvSpPr>
          <p:cNvPr id="135170" name="Объект 2"/>
          <p:cNvSpPr>
            <a:spLocks noGrp="1"/>
          </p:cNvSpPr>
          <p:nvPr>
            <p:ph idx="4294967295"/>
          </p:nvPr>
        </p:nvSpPr>
        <p:spPr>
          <a:xfrm>
            <a:off x="34925" y="1503363"/>
            <a:ext cx="8929688" cy="5329237"/>
          </a:xfrm>
        </p:spPr>
        <p:txBody>
          <a:bodyPr/>
          <a:lstStyle/>
          <a:p>
            <a:pPr marL="273050" indent="-273050" algn="just"/>
            <a:r>
              <a:rPr lang="uk-UA" sz="2000" b="1" smtClean="0">
                <a:solidFill>
                  <a:srgbClr val="FF0000"/>
                </a:solidFill>
                <a:latin typeface="Calibri" pitchFamily="34" charset="0"/>
              </a:rPr>
              <a:t>                    </a:t>
            </a:r>
            <a:r>
              <a:rPr lang="uk-UA" sz="2000" b="1" smtClean="0">
                <a:latin typeface="Calibri" pitchFamily="34" charset="0"/>
              </a:rPr>
              <a:t>Спрямувати самоосвітню роботу на:</a:t>
            </a:r>
          </a:p>
          <a:p>
            <a:pPr marL="273050" indent="-273050" algn="just">
              <a:buFont typeface="Wingdings" pitchFamily="2" charset="2"/>
              <a:buChar char="ü"/>
            </a:pPr>
            <a:r>
              <a:rPr lang="uk-UA" sz="2000" b="1" smtClean="0">
                <a:latin typeface="Calibri" pitchFamily="34" charset="0"/>
              </a:rPr>
              <a:t>1) </a:t>
            </a:r>
            <a:r>
              <a:rPr lang="uk-UA" sz="2000" b="1" u="sng" smtClean="0">
                <a:solidFill>
                  <a:srgbClr val="990033"/>
                </a:solidFill>
                <a:latin typeface="Calibri" pitchFamily="34" charset="0"/>
              </a:rPr>
              <a:t>уникання формалізму</a:t>
            </a:r>
            <a:r>
              <a:rPr lang="uk-UA" sz="2000" b="1" smtClean="0">
                <a:latin typeface="Calibri" pitchFamily="34" charset="0"/>
              </a:rPr>
              <a:t>;</a:t>
            </a:r>
          </a:p>
          <a:p>
            <a:pPr marL="273050" indent="-273050" algn="just">
              <a:buFont typeface="Wingdings" pitchFamily="2" charset="2"/>
              <a:buChar char="ü"/>
            </a:pPr>
            <a:r>
              <a:rPr lang="uk-UA" sz="2000" b="1" smtClean="0">
                <a:latin typeface="Calibri" pitchFamily="34" charset="0"/>
              </a:rPr>
              <a:t>2)забезпечення високого рівня викладання предметів, </a:t>
            </a:r>
            <a:r>
              <a:rPr lang="uk-UA" sz="2000" b="1" u="sng" smtClean="0">
                <a:solidFill>
                  <a:srgbClr val="990033"/>
                </a:solidFill>
                <a:latin typeface="Calibri" pitchFamily="34" charset="0"/>
              </a:rPr>
              <a:t>формування в учнів практичних умінь і навичок</a:t>
            </a:r>
            <a:r>
              <a:rPr lang="uk-UA" sz="2000" b="1" smtClean="0">
                <a:solidFill>
                  <a:srgbClr val="990033"/>
                </a:solidFill>
                <a:latin typeface="Calibri" pitchFamily="34" charset="0"/>
              </a:rPr>
              <a:t>;</a:t>
            </a:r>
          </a:p>
          <a:p>
            <a:pPr marL="273050" indent="-273050" algn="just">
              <a:buFont typeface="Wingdings" pitchFamily="2" charset="2"/>
              <a:buChar char="ü"/>
            </a:pPr>
            <a:r>
              <a:rPr lang="uk-UA" sz="2000" b="1" smtClean="0">
                <a:solidFill>
                  <a:srgbClr val="990033"/>
                </a:solidFill>
                <a:latin typeface="Calibri" pitchFamily="34" charset="0"/>
              </a:rPr>
              <a:t>3) </a:t>
            </a:r>
            <a:r>
              <a:rPr lang="uk-UA" sz="2000" b="1" u="sng" smtClean="0">
                <a:solidFill>
                  <a:srgbClr val="990033"/>
                </a:solidFill>
                <a:latin typeface="Calibri" pitchFamily="34" charset="0"/>
              </a:rPr>
              <a:t>творчий підхід до освітнього процесу</a:t>
            </a:r>
            <a:r>
              <a:rPr lang="uk-UA" sz="2000" b="1" smtClean="0">
                <a:latin typeface="Calibri" pitchFamily="34" charset="0"/>
              </a:rPr>
              <a:t>, упровадження освітніх технологій та інновацій;</a:t>
            </a:r>
          </a:p>
          <a:p>
            <a:pPr marL="273050" indent="-273050" algn="just">
              <a:buFont typeface="Wingdings" pitchFamily="2" charset="2"/>
              <a:buChar char="ü"/>
            </a:pPr>
            <a:r>
              <a:rPr lang="uk-UA" sz="2000" b="1" smtClean="0">
                <a:latin typeface="Calibri" pitchFamily="34" charset="0"/>
              </a:rPr>
              <a:t>4) </a:t>
            </a:r>
            <a:r>
              <a:rPr lang="uk-UA" sz="2000" b="1" smtClean="0">
                <a:solidFill>
                  <a:srgbClr val="990033"/>
                </a:solidFill>
                <a:latin typeface="Calibri" pitchFamily="34" charset="0"/>
              </a:rPr>
              <a:t>вивчення новинок наукової, методичної, художньої літератури</a:t>
            </a:r>
            <a:r>
              <a:rPr lang="uk-UA" sz="2000" b="1" smtClean="0">
                <a:latin typeface="Calibri" pitchFamily="34" charset="0"/>
              </a:rPr>
              <a:t>, періодичних видань, педагогічного досвіду;</a:t>
            </a:r>
          </a:p>
          <a:p>
            <a:pPr marL="273050" indent="-273050" algn="just">
              <a:buFont typeface="Wingdings" pitchFamily="2" charset="2"/>
              <a:buChar char="ü"/>
            </a:pPr>
            <a:r>
              <a:rPr lang="uk-UA" sz="2000" b="1" smtClean="0">
                <a:latin typeface="Calibri" pitchFamily="34" charset="0"/>
              </a:rPr>
              <a:t> 5) </a:t>
            </a:r>
            <a:r>
              <a:rPr lang="uk-UA" sz="2000" b="1" u="sng" smtClean="0">
                <a:solidFill>
                  <a:srgbClr val="990033"/>
                </a:solidFill>
                <a:latin typeface="Calibri" pitchFamily="34" charset="0"/>
              </a:rPr>
              <a:t>взаємовідвідування показових уроків</a:t>
            </a:r>
            <a:r>
              <a:rPr lang="uk-UA" sz="2000" b="1" smtClean="0">
                <a:latin typeface="Calibri" pitchFamily="34" charset="0"/>
              </a:rPr>
              <a:t>, (онлайн уроків) творчих звітів;</a:t>
            </a:r>
          </a:p>
          <a:p>
            <a:pPr marL="273050" indent="-273050" algn="just">
              <a:buFont typeface="Wingdings" pitchFamily="2" charset="2"/>
              <a:buChar char="ü"/>
            </a:pPr>
            <a:r>
              <a:rPr lang="uk-UA" sz="2000" b="1" smtClean="0">
                <a:latin typeface="Calibri" pitchFamily="34" charset="0"/>
              </a:rPr>
              <a:t>6) створення</a:t>
            </a:r>
            <a:r>
              <a:rPr lang="uk-UA" sz="2000" b="1" u="sng" smtClean="0">
                <a:solidFill>
                  <a:srgbClr val="FF0000"/>
                </a:solidFill>
                <a:latin typeface="Calibri" pitchFamily="34" charset="0"/>
              </a:rPr>
              <a:t> </a:t>
            </a:r>
            <a:r>
              <a:rPr lang="uk-UA" sz="2000" b="1" u="sng" smtClean="0">
                <a:solidFill>
                  <a:srgbClr val="990033"/>
                </a:solidFill>
                <a:latin typeface="Calibri" pitchFamily="34" charset="0"/>
              </a:rPr>
              <a:t>авторських навчально-методичних посібників, розробок.</a:t>
            </a:r>
          </a:p>
          <a:p>
            <a:pPr marL="273050" indent="-273050" algn="just"/>
            <a:endParaRPr lang="uk-UA" sz="2000" smtClean="0">
              <a:solidFill>
                <a:srgbClr val="990033"/>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Заголовок 1"/>
          <p:cNvSpPr>
            <a:spLocks noGrp="1"/>
          </p:cNvSpPr>
          <p:nvPr>
            <p:ph type="title" idx="4294967295"/>
          </p:nvPr>
        </p:nvSpPr>
        <p:spPr>
          <a:xfrm>
            <a:off x="0" y="333375"/>
            <a:ext cx="9012238" cy="1150938"/>
          </a:xfrm>
        </p:spPr>
        <p:txBody>
          <a:bodyPr/>
          <a:lstStyle/>
          <a:p>
            <a:r>
              <a:rPr lang="uk-UA" sz="2400" b="1" smtClean="0">
                <a:solidFill>
                  <a:srgbClr val="1C41F8"/>
                </a:solidFill>
                <a:latin typeface="Calibri" pitchFamily="34" charset="0"/>
              </a:rPr>
              <a:t>                  </a:t>
            </a:r>
            <a:r>
              <a:rPr lang="uk-UA" sz="2800" b="1" i="1" smtClean="0">
                <a:solidFill>
                  <a:srgbClr val="990033"/>
                </a:solidFill>
                <a:latin typeface="Calibri" pitchFamily="34" charset="0"/>
              </a:rPr>
              <a:t>7 рекомендацій учителям-філологам </a:t>
            </a:r>
            <a:br>
              <a:rPr lang="uk-UA" sz="2800" b="1" i="1" smtClean="0">
                <a:solidFill>
                  <a:srgbClr val="990033"/>
                </a:solidFill>
                <a:latin typeface="Calibri" pitchFamily="34" charset="0"/>
              </a:rPr>
            </a:br>
            <a:r>
              <a:rPr lang="uk-UA" sz="2800" b="1" i="1" smtClean="0">
                <a:solidFill>
                  <a:srgbClr val="990033"/>
                </a:solidFill>
                <a:latin typeface="Calibri" pitchFamily="34" charset="0"/>
              </a:rPr>
              <a:t>                 щодо організації   освітнього процесу</a:t>
            </a:r>
            <a:endParaRPr lang="ru-RU" sz="2800" b="1" i="1" smtClean="0">
              <a:solidFill>
                <a:srgbClr val="990033"/>
              </a:solidFill>
              <a:latin typeface="Calibri" pitchFamily="34" charset="0"/>
            </a:endParaRPr>
          </a:p>
        </p:txBody>
      </p:sp>
      <p:sp>
        <p:nvSpPr>
          <p:cNvPr id="137218" name="Содержимое 2"/>
          <p:cNvSpPr>
            <a:spLocks noGrp="1"/>
          </p:cNvSpPr>
          <p:nvPr>
            <p:ph sz="quarter" idx="4294967295"/>
          </p:nvPr>
        </p:nvSpPr>
        <p:spPr>
          <a:xfrm>
            <a:off x="0" y="1412875"/>
            <a:ext cx="9144000" cy="5472113"/>
          </a:xfrm>
        </p:spPr>
        <p:txBody>
          <a:bodyPr/>
          <a:lstStyle/>
          <a:p>
            <a:pPr marL="273050" indent="-273050">
              <a:buFontTx/>
              <a:buNone/>
            </a:pPr>
            <a:r>
              <a:rPr lang="uk-UA" sz="1400" b="1" smtClean="0">
                <a:latin typeface="Calibri" pitchFamily="34" charset="0"/>
              </a:rPr>
              <a:t>1</a:t>
            </a:r>
            <a:r>
              <a:rPr lang="uk-UA" sz="1600" b="1" smtClean="0">
                <a:latin typeface="Calibri" pitchFamily="34" charset="0"/>
              </a:rPr>
              <a:t>. </a:t>
            </a:r>
            <a:r>
              <a:rPr lang="uk-UA" sz="2000" b="1" smtClean="0">
                <a:latin typeface="Calibri" pitchFamily="34" charset="0"/>
              </a:rPr>
              <a:t>Зміст навчання базувати на положеннях  сучасної </a:t>
            </a:r>
            <a:r>
              <a:rPr lang="uk-UA" sz="2000" b="1" smtClean="0">
                <a:solidFill>
                  <a:srgbClr val="FF0000"/>
                </a:solidFill>
                <a:latin typeface="Calibri" pitchFamily="34" charset="0"/>
              </a:rPr>
              <a:t>педагогіки, дидактики, психології, методики.</a:t>
            </a:r>
          </a:p>
          <a:p>
            <a:pPr marL="273050" indent="-273050">
              <a:buFontTx/>
              <a:buNone/>
            </a:pPr>
            <a:r>
              <a:rPr lang="uk-UA" sz="2000" b="1" smtClean="0">
                <a:latin typeface="Calibri" pitchFamily="34" charset="0"/>
              </a:rPr>
              <a:t>2. Реалізовувати сучасні підходи до організації  освітнього процесу – </a:t>
            </a:r>
            <a:r>
              <a:rPr lang="uk-UA" sz="2000" b="1" smtClean="0">
                <a:solidFill>
                  <a:srgbClr val="FF0000"/>
                </a:solidFill>
                <a:latin typeface="Calibri" pitchFamily="34" charset="0"/>
              </a:rPr>
              <a:t>особистісно орієнтований, компетентнісний, діяльнісний.</a:t>
            </a:r>
          </a:p>
          <a:p>
            <a:pPr marL="273050" indent="-273050">
              <a:buFontTx/>
              <a:buNone/>
            </a:pPr>
            <a:r>
              <a:rPr lang="uk-UA" sz="2000" b="1" smtClean="0">
                <a:latin typeface="Calibri" pitchFamily="34" charset="0"/>
              </a:rPr>
              <a:t>3. Формувати цілісні світоглядні орієнтацій учнів шляхом </a:t>
            </a:r>
            <a:r>
              <a:rPr lang="uk-UA" sz="2000" b="1" smtClean="0">
                <a:solidFill>
                  <a:srgbClr val="FF0000"/>
                </a:solidFill>
                <a:latin typeface="Calibri" pitchFamily="34" charset="0"/>
              </a:rPr>
              <a:t>упровадження наскрізних змістових ліній.</a:t>
            </a:r>
          </a:p>
          <a:p>
            <a:pPr marL="273050" indent="-273050">
              <a:buFontTx/>
              <a:buNone/>
            </a:pPr>
            <a:r>
              <a:rPr lang="uk-UA" sz="2000" b="1" smtClean="0">
                <a:latin typeface="Calibri" pitchFamily="34" charset="0"/>
              </a:rPr>
              <a:t>4. Розвивати </a:t>
            </a:r>
            <a:r>
              <a:rPr lang="uk-UA" sz="2000" b="1" smtClean="0">
                <a:solidFill>
                  <a:srgbClr val="FF0000"/>
                </a:solidFill>
                <a:latin typeface="Calibri" pitchFamily="34" charset="0"/>
              </a:rPr>
              <a:t>мовну, мовленнєву, соціальну, громадянську, здоров’язбережувальну </a:t>
            </a:r>
            <a:r>
              <a:rPr lang="uk-UA" sz="2000" b="1" smtClean="0">
                <a:latin typeface="Calibri" pitchFamily="34" charset="0"/>
              </a:rPr>
              <a:t>та інші компетентності.</a:t>
            </a:r>
          </a:p>
          <a:p>
            <a:pPr marL="273050" indent="-273050">
              <a:buFontTx/>
              <a:buNone/>
            </a:pPr>
            <a:r>
              <a:rPr lang="uk-UA" sz="2000" b="1" smtClean="0">
                <a:latin typeface="Calibri" pitchFamily="34" charset="0"/>
              </a:rPr>
              <a:t>5.  Використовувати єдиний </a:t>
            </a:r>
            <a:r>
              <a:rPr lang="uk-UA" sz="2000" b="1" smtClean="0">
                <a:solidFill>
                  <a:srgbClr val="FF0000"/>
                </a:solidFill>
                <a:latin typeface="Calibri" pitchFamily="34" charset="0"/>
              </a:rPr>
              <a:t>освітній вітчизняний та світовий інформаційний простір </a:t>
            </a:r>
            <a:r>
              <a:rPr lang="uk-UA" sz="2000" b="1" smtClean="0">
                <a:latin typeface="Calibri" pitchFamily="34" charset="0"/>
              </a:rPr>
              <a:t>(освітні платформи, педагогічні форуми, сайти, блоги тощо)</a:t>
            </a:r>
          </a:p>
          <a:p>
            <a:pPr marL="273050" indent="-273050">
              <a:buFontTx/>
              <a:buNone/>
            </a:pPr>
            <a:r>
              <a:rPr lang="uk-UA" sz="2000" b="1" smtClean="0">
                <a:latin typeface="Calibri" pitchFamily="34" charset="0"/>
              </a:rPr>
              <a:t>7. Проаналізувати </a:t>
            </a:r>
            <a:r>
              <a:rPr lang="uk-UA" sz="2000" b="1" smtClean="0">
                <a:solidFill>
                  <a:srgbClr val="FF0000"/>
                </a:solidFill>
                <a:latin typeface="Calibri" pitchFamily="34" charset="0"/>
              </a:rPr>
              <a:t>результати ЗНО, ДПА</a:t>
            </a:r>
            <a:r>
              <a:rPr lang="uk-UA" sz="2000" b="1" smtClean="0">
                <a:latin typeface="Calibri" pitchFamily="34" charset="0"/>
              </a:rPr>
              <a:t>, контрольних робіт, тестування </a:t>
            </a:r>
            <a:r>
              <a:rPr lang="uk-UA" sz="2400" b="1" smtClean="0"/>
              <a:t>PISA</a:t>
            </a:r>
            <a:r>
              <a:rPr lang="uk-UA" sz="1400" b="1" smtClean="0">
                <a:latin typeface="Calibri" pitchFamily="34" charset="0"/>
              </a:rPr>
              <a:t>, </a:t>
            </a:r>
            <a:r>
              <a:rPr lang="uk-UA" sz="2000" b="1" smtClean="0">
                <a:latin typeface="Calibri" pitchFamily="34" charset="0"/>
              </a:rPr>
              <a:t>визначити шляхи підвищення досягнень учнів.</a:t>
            </a:r>
          </a:p>
          <a:p>
            <a:pPr marL="273050" indent="-273050">
              <a:buFontTx/>
              <a:buNone/>
            </a:pPr>
            <a:endParaRPr lang="uk-UA" sz="2000" b="1" smtClean="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4294967295"/>
          </p:nvPr>
        </p:nvSpPr>
        <p:spPr>
          <a:xfrm>
            <a:off x="468313" y="333375"/>
            <a:ext cx="8229600" cy="6335713"/>
          </a:xfrm>
        </p:spPr>
        <p:txBody>
          <a:bodyPr/>
          <a:lstStyle/>
          <a:p>
            <a:pPr algn="ctr" eaLnBrk="1" hangingPunct="1">
              <a:buFontTx/>
              <a:buNone/>
              <a:defRPr/>
            </a:pPr>
            <a:endParaRPr lang="uk-UA" altLang="uk-UA" sz="2400" b="1" smtClean="0">
              <a:solidFill>
                <a:srgbClr val="EC2AB9"/>
              </a:solidFill>
              <a:effectLst>
                <a:outerShdw blurRad="38100" dist="38100" dir="2700000" algn="tl">
                  <a:srgbClr val="C0C0C0"/>
                </a:outerShdw>
              </a:effectLst>
            </a:endParaRPr>
          </a:p>
          <a:p>
            <a:pPr algn="ctr" eaLnBrk="1" hangingPunct="1">
              <a:buFontTx/>
              <a:buNone/>
              <a:defRPr/>
            </a:pPr>
            <a:endParaRPr lang="uk-UA" altLang="uk-UA" sz="2400" b="1" smtClean="0">
              <a:solidFill>
                <a:srgbClr val="EC2AB9"/>
              </a:solidFill>
              <a:effectLst>
                <a:outerShdw blurRad="38100" dist="38100" dir="2700000" algn="tl">
                  <a:srgbClr val="C0C0C0"/>
                </a:outerShdw>
              </a:effectLst>
            </a:endParaRPr>
          </a:p>
          <a:p>
            <a:pPr algn="ctr" eaLnBrk="1" hangingPunct="1">
              <a:buFontTx/>
              <a:buNone/>
              <a:defRPr/>
            </a:pPr>
            <a:r>
              <a:rPr lang="uk-UA" altLang="uk-UA" sz="3600" b="1" i="1" smtClean="0">
                <a:solidFill>
                  <a:srgbClr val="990033"/>
                </a:solidFill>
                <a:effectLst>
                  <a:outerShdw blurRad="38100" dist="38100" dir="2700000" algn="tl">
                    <a:srgbClr val="C0C0C0"/>
                  </a:outerShdw>
                </a:effectLst>
              </a:rPr>
              <a:t>Геніальні відкриття – це </a:t>
            </a:r>
            <a:r>
              <a:rPr lang="uk-UA" altLang="uk-UA" sz="4000" b="1" i="1" smtClean="0">
                <a:solidFill>
                  <a:srgbClr val="990033"/>
                </a:solidFill>
                <a:effectLst>
                  <a:outerShdw blurRad="38100" dist="38100" dir="2700000" algn="tl">
                    <a:srgbClr val="C0C0C0"/>
                  </a:outerShdw>
                </a:effectLst>
              </a:rPr>
              <a:t>99% праці</a:t>
            </a:r>
            <a:endParaRPr lang="uk-UA" altLang="uk-UA" sz="4000" i="1" smtClean="0">
              <a:solidFill>
                <a:srgbClr val="990033"/>
              </a:solidFill>
              <a:effectLst>
                <a:outerShdw blurRad="38100" dist="38100" dir="2700000" algn="tl">
                  <a:srgbClr val="C0C0C0"/>
                </a:outerShdw>
              </a:effectLst>
            </a:endParaRPr>
          </a:p>
          <a:p>
            <a:pPr eaLnBrk="1" hangingPunct="1">
              <a:buFontTx/>
              <a:buNone/>
              <a:defRPr/>
            </a:pPr>
            <a:r>
              <a:rPr lang="uk-UA" altLang="uk-UA" sz="4000" i="1" smtClean="0">
                <a:solidFill>
                  <a:srgbClr val="990033"/>
                </a:solidFill>
                <a:effectLst>
                  <a:outerShdw blurRad="38100" dist="38100" dir="2700000" algn="tl">
                    <a:srgbClr val="C0C0C0"/>
                  </a:outerShdw>
                </a:effectLst>
              </a:rPr>
              <a:t>                  </a:t>
            </a:r>
            <a:r>
              <a:rPr lang="uk-UA" altLang="uk-UA" sz="3600" b="1" i="1" smtClean="0">
                <a:solidFill>
                  <a:srgbClr val="990033"/>
                </a:solidFill>
                <a:effectLst>
                  <a:outerShdw blurRad="38100" dist="38100" dir="2700000" algn="tl">
                    <a:srgbClr val="C0C0C0"/>
                  </a:outerShdw>
                </a:effectLst>
              </a:rPr>
              <a:t>та 1% таланту</a:t>
            </a:r>
          </a:p>
          <a:p>
            <a:pPr algn="ctr" eaLnBrk="1" hangingPunct="1">
              <a:buFontTx/>
              <a:buNone/>
              <a:defRPr/>
            </a:pPr>
            <a:endParaRPr lang="uk-UA" altLang="uk-UA" sz="3600" b="1" i="1" smtClean="0">
              <a:solidFill>
                <a:srgbClr val="990033"/>
              </a:solidFill>
              <a:effectLst>
                <a:outerShdw blurRad="38100" dist="38100" dir="2700000" algn="tl">
                  <a:srgbClr val="C0C0C0"/>
                </a:outerShdw>
              </a:effectLst>
            </a:endParaRPr>
          </a:p>
          <a:p>
            <a:pPr algn="r" eaLnBrk="1" hangingPunct="1">
              <a:buFontTx/>
              <a:buNone/>
              <a:defRPr/>
            </a:pPr>
            <a:endParaRPr lang="uk-UA" altLang="uk-UA" b="1" i="1" smtClean="0">
              <a:solidFill>
                <a:srgbClr val="FF9900"/>
              </a:solidFill>
              <a:effectLst>
                <a:outerShdw blurRad="38100" dist="38100" dir="2700000" algn="tl">
                  <a:srgbClr val="C0C0C0"/>
                </a:outerShdw>
              </a:effectLst>
            </a:endParaRPr>
          </a:p>
          <a:p>
            <a:pPr algn="r" eaLnBrk="1" hangingPunct="1">
              <a:buFontTx/>
              <a:buNone/>
              <a:defRPr/>
            </a:pPr>
            <a:r>
              <a:rPr lang="uk-UA" altLang="uk-UA" b="1" i="1" smtClean="0">
                <a:solidFill>
                  <a:srgbClr val="FF6600"/>
                </a:solidFill>
                <a:effectLst>
                  <a:outerShdw blurRad="38100" dist="38100" dir="2700000" algn="tl">
                    <a:srgbClr val="C0C0C0"/>
                  </a:outerShdw>
                </a:effectLst>
              </a:rPr>
              <a:t>Томас Едісон</a:t>
            </a:r>
            <a:endParaRPr lang="ru-RU" altLang="uk-UA" b="1" i="1" smtClean="0">
              <a:solidFill>
                <a:srgbClr val="FF6600"/>
              </a:solidFill>
              <a:effectLst>
                <a:outerShdw blurRad="38100" dist="38100" dir="2700000" algn="tl">
                  <a:srgbClr val="C0C0C0"/>
                </a:outerShdw>
              </a:effectLst>
            </a:endParaRPr>
          </a:p>
        </p:txBody>
      </p:sp>
      <p:pic>
        <p:nvPicPr>
          <p:cNvPr id="155652" name="Picture 4" descr="owl_reading_tree_hg_clr"/>
          <p:cNvPicPr>
            <a:picLocks noChangeAspect="1" noChangeArrowheads="1" noCrop="1"/>
          </p:cNvPicPr>
          <p:nvPr/>
        </p:nvPicPr>
        <p:blipFill>
          <a:blip r:embed="rId3"/>
          <a:srcRect/>
          <a:stretch>
            <a:fillRect/>
          </a:stretch>
        </p:blipFill>
        <p:spPr bwMode="auto">
          <a:xfrm>
            <a:off x="395288" y="4437063"/>
            <a:ext cx="2376487" cy="2049462"/>
          </a:xfrm>
          <a:prstGeom prst="rect">
            <a:avLst/>
          </a:prstGeom>
          <a:noFill/>
          <a:ln w="9525">
            <a:noFill/>
            <a:miter lim="800000"/>
            <a:headEnd/>
            <a:tailEnd/>
          </a:ln>
        </p:spPr>
      </p:pic>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55652"/>
                                        </p:tgtEl>
                                        <p:attrNameLst>
                                          <p:attrName>style.visibility</p:attrName>
                                        </p:attrNameLst>
                                      </p:cBhvr>
                                      <p:to>
                                        <p:strVal val="visible"/>
                                      </p:to>
                                    </p:set>
                                    <p:animEffect transition="in" filter="wheel(4)">
                                      <p:cBhvr>
                                        <p:cTn id="7" dur="2000"/>
                                        <p:tgtEl>
                                          <p:spTgt spid="155652"/>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155651">
                                            <p:txEl>
                                              <p:pRg st="2" end="2"/>
                                            </p:txEl>
                                          </p:spTgt>
                                        </p:tgtEl>
                                        <p:attrNameLst>
                                          <p:attrName>style.visibility</p:attrName>
                                        </p:attrNameLst>
                                      </p:cBhvr>
                                      <p:to>
                                        <p:strVal val="visible"/>
                                      </p:to>
                                    </p:set>
                                    <p:anim calcmode="lin" valueType="num">
                                      <p:cBhvr>
                                        <p:cTn id="11" dur="2000" fill="hold"/>
                                        <p:tgtEl>
                                          <p:spTgt spid="155651">
                                            <p:txEl>
                                              <p:pRg st="2" end="2"/>
                                            </p:txEl>
                                          </p:spTgt>
                                        </p:tgtEl>
                                        <p:attrNameLst>
                                          <p:attrName>ppt_w</p:attrName>
                                        </p:attrNameLst>
                                      </p:cBhvr>
                                      <p:tavLst>
                                        <p:tav tm="0">
                                          <p:val>
                                            <p:fltVal val="0"/>
                                          </p:val>
                                        </p:tav>
                                        <p:tav tm="100000">
                                          <p:val>
                                            <p:strVal val="#ppt_w"/>
                                          </p:val>
                                        </p:tav>
                                      </p:tavLst>
                                    </p:anim>
                                    <p:anim calcmode="lin" valueType="num">
                                      <p:cBhvr>
                                        <p:cTn id="12" dur="2000" fill="hold"/>
                                        <p:tgtEl>
                                          <p:spTgt spid="155651">
                                            <p:txEl>
                                              <p:pRg st="2" end="2"/>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4000"/>
                            </p:stCondLst>
                            <p:childTnLst>
                              <p:par>
                                <p:cTn id="14" presetID="42" presetClass="entr" presetSubtype="0" fill="hold" nodeType="afterEffect">
                                  <p:stCondLst>
                                    <p:cond delay="0"/>
                                  </p:stCondLst>
                                  <p:childTnLst>
                                    <p:set>
                                      <p:cBhvr>
                                        <p:cTn id="15" dur="1" fill="hold">
                                          <p:stCondLst>
                                            <p:cond delay="0"/>
                                          </p:stCondLst>
                                        </p:cTn>
                                        <p:tgtEl>
                                          <p:spTgt spid="155651">
                                            <p:txEl>
                                              <p:pRg st="6" end="6"/>
                                            </p:txEl>
                                          </p:spTgt>
                                        </p:tgtEl>
                                        <p:attrNameLst>
                                          <p:attrName>style.visibility</p:attrName>
                                        </p:attrNameLst>
                                      </p:cBhvr>
                                      <p:to>
                                        <p:strVal val="visible"/>
                                      </p:to>
                                    </p:set>
                                    <p:animEffect transition="in" filter="fade">
                                      <p:cBhvr>
                                        <p:cTn id="16" dur="2000"/>
                                        <p:tgtEl>
                                          <p:spTgt spid="155651">
                                            <p:txEl>
                                              <p:pRg st="6" end="6"/>
                                            </p:txEl>
                                          </p:spTgt>
                                        </p:tgtEl>
                                      </p:cBhvr>
                                    </p:animEffect>
                                    <p:anim calcmode="lin" valueType="num">
                                      <p:cBhvr>
                                        <p:cTn id="17" dur="2000" fill="hold"/>
                                        <p:tgtEl>
                                          <p:spTgt spid="155651">
                                            <p:txEl>
                                              <p:pRg st="6" end="6"/>
                                            </p:txEl>
                                          </p:spTgt>
                                        </p:tgtEl>
                                        <p:attrNameLst>
                                          <p:attrName>ppt_x</p:attrName>
                                        </p:attrNameLst>
                                      </p:cBhvr>
                                      <p:tavLst>
                                        <p:tav tm="0">
                                          <p:val>
                                            <p:strVal val="#ppt_x"/>
                                          </p:val>
                                        </p:tav>
                                        <p:tav tm="100000">
                                          <p:val>
                                            <p:strVal val="#ppt_x"/>
                                          </p:val>
                                        </p:tav>
                                      </p:tavLst>
                                    </p:anim>
                                    <p:anim calcmode="lin" valueType="num">
                                      <p:cBhvr>
                                        <p:cTn id="18" dur="2000" fill="hold"/>
                                        <p:tgtEl>
                                          <p:spTgt spid="15565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4294967295"/>
          </p:nvPr>
        </p:nvSpPr>
        <p:spPr>
          <a:xfrm>
            <a:off x="457200" y="404813"/>
            <a:ext cx="8229600" cy="6119812"/>
          </a:xfrm>
        </p:spPr>
        <p:txBody>
          <a:bodyPr/>
          <a:lstStyle/>
          <a:p>
            <a:pPr eaLnBrk="1" hangingPunct="1">
              <a:buFontTx/>
              <a:buNone/>
              <a:defRPr/>
            </a:pPr>
            <a:r>
              <a:rPr lang="en-US" altLang="uk-UA" smtClean="0">
                <a:effectLst>
                  <a:outerShdw blurRad="38100" dist="38100" dir="2700000" algn="tl">
                    <a:srgbClr val="C0C0C0"/>
                  </a:outerShdw>
                </a:effectLst>
              </a:rPr>
              <a:t>  </a:t>
            </a:r>
            <a:r>
              <a:rPr lang="uk-UA" altLang="uk-UA" smtClean="0">
                <a:effectLst>
                  <a:outerShdw blurRad="38100" dist="38100" dir="2700000" algn="tl">
                    <a:srgbClr val="C0C0C0"/>
                  </a:outerShdw>
                </a:effectLst>
              </a:rPr>
              <a:t>   </a:t>
            </a:r>
            <a:r>
              <a:rPr lang="en-US" altLang="uk-UA" smtClean="0">
                <a:effectLst>
                  <a:outerShdw blurRad="38100" dist="38100" dir="2700000" algn="tl">
                    <a:srgbClr val="C0C0C0"/>
                  </a:outerShdw>
                </a:effectLst>
              </a:rPr>
              <a:t> </a:t>
            </a:r>
            <a:r>
              <a:rPr lang="uk-UA" altLang="uk-UA" sz="2400" b="1" i="1" smtClean="0">
                <a:effectLst>
                  <a:outerShdw blurRad="38100" dist="38100" dir="2700000" algn="tl">
                    <a:srgbClr val="C0C0C0"/>
                  </a:outerShdw>
                </a:effectLst>
                <a:latin typeface="Times New Roman" pitchFamily="18" charset="0"/>
              </a:rPr>
              <a:t>Використання наочності під час уроку збільшує запам'ятовування матеріалу </a:t>
            </a:r>
            <a:r>
              <a:rPr lang="uk-UA" altLang="uk-UA" sz="2400" b="1" i="1" smtClean="0">
                <a:solidFill>
                  <a:srgbClr val="990033"/>
                </a:solidFill>
                <a:effectLst>
                  <a:outerShdw blurRad="38100" dist="38100" dir="2700000" algn="tl">
                    <a:srgbClr val="C0C0C0"/>
                  </a:outerShdw>
                </a:effectLst>
                <a:latin typeface="Times New Roman" pitchFamily="18" charset="0"/>
              </a:rPr>
              <a:t>від 14 до 38%.</a:t>
            </a:r>
          </a:p>
          <a:p>
            <a:pPr eaLnBrk="1" hangingPunct="1">
              <a:buFontTx/>
              <a:buNone/>
              <a:defRPr/>
            </a:pPr>
            <a:r>
              <a:rPr lang="uk-UA" altLang="uk-UA" sz="2400" b="1" i="1" smtClean="0">
                <a:effectLst>
                  <a:outerShdw blurRad="38100" dist="38100" dir="2700000" algn="tl">
                    <a:srgbClr val="C0C0C0"/>
                  </a:outerShdw>
                </a:effectLst>
                <a:latin typeface="Times New Roman" pitchFamily="18" charset="0"/>
              </a:rPr>
              <a:t> Експеримент, проведений американськими дослідниками, показав, що використання візуальних засобів під час вивчення слів на </a:t>
            </a:r>
            <a:r>
              <a:rPr lang="uk-UA" altLang="uk-UA" sz="2400" b="1" i="1" smtClean="0">
                <a:solidFill>
                  <a:srgbClr val="990033"/>
                </a:solidFill>
                <a:effectLst>
                  <a:outerShdw blurRad="38100" dist="38100" dir="2700000" algn="tl">
                    <a:srgbClr val="C0C0C0"/>
                  </a:outerShdw>
                </a:effectLst>
                <a:latin typeface="Times New Roman" pitchFamily="18" charset="0"/>
              </a:rPr>
              <a:t>200 %</a:t>
            </a:r>
            <a:r>
              <a:rPr lang="uk-UA" altLang="uk-UA" sz="2400" b="1" i="1" smtClean="0">
                <a:effectLst>
                  <a:outerShdw blurRad="38100" dist="38100" dir="2700000" algn="tl">
                    <a:srgbClr val="C0C0C0"/>
                  </a:outerShdw>
                </a:effectLst>
                <a:latin typeface="Times New Roman" pitchFamily="18" charset="0"/>
              </a:rPr>
              <a:t> поліпшує результати. Крім того, така презентація матеріалу забирає </a:t>
            </a:r>
            <a:r>
              <a:rPr lang="uk-UA" altLang="uk-UA" sz="2400" b="1" i="1" smtClean="0">
                <a:solidFill>
                  <a:srgbClr val="990033"/>
                </a:solidFill>
                <a:effectLst>
                  <a:outerShdw blurRad="38100" dist="38100" dir="2700000" algn="tl">
                    <a:srgbClr val="C0C0C0"/>
                  </a:outerShdw>
                </a:effectLst>
                <a:latin typeface="Times New Roman" pitchFamily="18" charset="0"/>
              </a:rPr>
              <a:t>на 40 % менше</a:t>
            </a:r>
            <a:r>
              <a:rPr lang="uk-UA" altLang="uk-UA" sz="2400" b="1" i="1" smtClean="0">
                <a:effectLst>
                  <a:outerShdw blurRad="38100" dist="38100" dir="2700000" algn="tl">
                    <a:srgbClr val="C0C0C0"/>
                  </a:outerShdw>
                </a:effectLst>
                <a:latin typeface="Times New Roman" pitchFamily="18" charset="0"/>
              </a:rPr>
              <a:t> часу, вона підсилює усну подачу матеріалу. </a:t>
            </a:r>
          </a:p>
          <a:p>
            <a:pPr algn="ctr" eaLnBrk="1" hangingPunct="1">
              <a:buFontTx/>
              <a:buNone/>
              <a:defRPr/>
            </a:pPr>
            <a:r>
              <a:rPr lang="uk-UA" altLang="uk-UA" smtClean="0">
                <a:effectLst>
                  <a:outerShdw blurRad="38100" dist="38100" dir="2700000" algn="tl">
                    <a:srgbClr val="C0C0C0"/>
                  </a:outerShdw>
                </a:effectLst>
              </a:rPr>
              <a:t>   </a:t>
            </a:r>
            <a:r>
              <a:rPr lang="uk-UA" altLang="uk-UA" b="1" i="1" smtClean="0">
                <a:solidFill>
                  <a:srgbClr val="990033"/>
                </a:solidFill>
                <a:effectLst>
                  <a:outerShdw blurRad="38100" dist="38100" dir="2700000" algn="tl">
                    <a:srgbClr val="C0C0C0"/>
                  </a:outerShdw>
                </a:effectLst>
                <a:latin typeface="MS Mincho" pitchFamily="49" charset="-128"/>
              </a:rPr>
              <a:t>Наочність варта не тільки сотень слів, а й утричі ефективніша за одні лише слова</a:t>
            </a:r>
            <a:endParaRPr lang="ru-RU" altLang="uk-UA" b="1" i="1" smtClean="0">
              <a:solidFill>
                <a:srgbClr val="990033"/>
              </a:solidFill>
              <a:effectLst>
                <a:outerShdw blurRad="38100" dist="38100" dir="2700000" algn="tl">
                  <a:srgbClr val="C0C0C0"/>
                </a:outerShdw>
              </a:effectLst>
              <a:latin typeface="MS Mincho" pitchFamily="49" charset="-128"/>
            </a:endParaRPr>
          </a:p>
        </p:txBody>
      </p:sp>
    </p:spTree>
  </p:cSld>
  <p:clrMapOvr>
    <a:masterClrMapping/>
  </p:clrMapOvr>
  <p:transition spd="med">
    <p:push di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p:cTn id="7" dur="20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19811">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198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198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nodeType="afterEffect">
                                  <p:stCondLst>
                                    <p:cond delay="0"/>
                                  </p:stCondLst>
                                  <p:childTnLst>
                                    <p:set>
                                      <p:cBhvr>
                                        <p:cTn id="13" dur="1" fill="hold">
                                          <p:stCondLst>
                                            <p:cond delay="0"/>
                                          </p:stCondLst>
                                        </p:cTn>
                                        <p:tgtEl>
                                          <p:spTgt spid="119811">
                                            <p:txEl>
                                              <p:pRg st="1" end="1"/>
                                            </p:txEl>
                                          </p:spTgt>
                                        </p:tgtEl>
                                        <p:attrNameLst>
                                          <p:attrName>style.visibility</p:attrName>
                                        </p:attrNameLst>
                                      </p:cBhvr>
                                      <p:to>
                                        <p:strVal val="visible"/>
                                      </p:to>
                                    </p:set>
                                    <p:anim calcmode="lin" valueType="num">
                                      <p:cBhvr>
                                        <p:cTn id="14" dur="2000" fill="hold"/>
                                        <p:tgtEl>
                                          <p:spTgt spid="119811">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119811">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1198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1198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4000"/>
                            </p:stCondLst>
                            <p:childTnLst>
                              <p:par>
                                <p:cTn id="19" presetID="55" presetClass="entr" presetSubtype="0" fill="hold" nodeType="afterEffect">
                                  <p:stCondLst>
                                    <p:cond delay="0"/>
                                  </p:stCondLst>
                                  <p:childTnLst>
                                    <p:set>
                                      <p:cBhvr>
                                        <p:cTn id="20" dur="1" fill="hold">
                                          <p:stCondLst>
                                            <p:cond delay="0"/>
                                          </p:stCondLst>
                                        </p:cTn>
                                        <p:tgtEl>
                                          <p:spTgt spid="119811">
                                            <p:txEl>
                                              <p:pRg st="2" end="2"/>
                                            </p:txEl>
                                          </p:spTgt>
                                        </p:tgtEl>
                                        <p:attrNameLst>
                                          <p:attrName>style.visibility</p:attrName>
                                        </p:attrNameLst>
                                      </p:cBhvr>
                                      <p:to>
                                        <p:strVal val="visible"/>
                                      </p:to>
                                    </p:set>
                                    <p:anim calcmode="lin" valueType="num">
                                      <p:cBhvr>
                                        <p:cTn id="21" dur="2000" fill="hold"/>
                                        <p:tgtEl>
                                          <p:spTgt spid="119811">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119811">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198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Рисунок 5" descr="Картинки по запросу картинка Частини вчителя"/>
          <p:cNvPicPr>
            <a:picLocks noChangeAspect="1" noChangeArrowheads="1"/>
          </p:cNvPicPr>
          <p:nvPr/>
        </p:nvPicPr>
        <p:blipFill>
          <a:blip r:embed="rId2"/>
          <a:srcRect/>
          <a:stretch>
            <a:fillRect/>
          </a:stretch>
        </p:blipFill>
        <p:spPr bwMode="auto">
          <a:xfrm>
            <a:off x="468313" y="284163"/>
            <a:ext cx="8351837" cy="657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3"/>
          <p:cNvPicPr>
            <a:picLocks noGrp="1" noChangeAspect="1" noChangeArrowheads="1"/>
          </p:cNvPicPr>
          <p:nvPr>
            <p:ph type="body" idx="4294967295"/>
          </p:nvPr>
        </p:nvPicPr>
        <p:blipFill>
          <a:blip r:embed="rId2"/>
          <a:srcRect/>
          <a:stretch>
            <a:fillRect/>
          </a:stretch>
        </p:blipFill>
        <p:spPr>
          <a:xfrm>
            <a:off x="539750" y="333375"/>
            <a:ext cx="7848600" cy="6048375"/>
          </a:xfrm>
          <a:solidFill>
            <a:srgbClr val="99CCFF"/>
          </a:solid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Заголовок 1"/>
          <p:cNvSpPr>
            <a:spLocks noGrp="1"/>
          </p:cNvSpPr>
          <p:nvPr>
            <p:ph type="ctrTitle" idx="4294967295"/>
          </p:nvPr>
        </p:nvSpPr>
        <p:spPr bwMode="auto">
          <a:xfrm>
            <a:off x="685800" y="2130425"/>
            <a:ext cx="7772400" cy="1470025"/>
          </a:xfrm>
          <a:noFill/>
        </p:spPr>
        <p:txBody>
          <a:bodyPr wrap="square" lIns="91440" tIns="45720" rIns="91440" bIns="45720" numCol="1" anchor="ctr" anchorCtr="0" compatLnSpc="1">
            <a:prstTxWarp prst="textNoShape">
              <a:avLst/>
            </a:prstTxWarp>
            <a:normAutofit fontScale="90000"/>
          </a:bodyPr>
          <a:lstStyle/>
          <a:p>
            <a:pPr eaLnBrk="1" hangingPunct="1"/>
            <a:r>
              <a:rPr lang="ru-RU" smtClean="0">
                <a:effectLst/>
              </a:rPr>
              <a:t>Тре</a:t>
            </a:r>
            <a:r>
              <a:rPr lang="uk-UA" smtClean="0">
                <a:effectLst/>
              </a:rPr>
              <a:t>нінг – одна із інтерактивних форм виховної роботи</a:t>
            </a:r>
            <a:endParaRPr lang="ru-RU" smtClean="0">
              <a:effectLst/>
            </a:endParaRPr>
          </a:p>
        </p:txBody>
      </p:sp>
      <p:sp>
        <p:nvSpPr>
          <p:cNvPr id="143362" name="Подзаголовок 2"/>
          <p:cNvSpPr>
            <a:spLocks noGrp="1"/>
          </p:cNvSpPr>
          <p:nvPr>
            <p:ph type="subTitle" idx="4294967295"/>
          </p:nvPr>
        </p:nvSpPr>
        <p:spPr>
          <a:xfrm>
            <a:off x="1412875" y="2644775"/>
            <a:ext cx="6364288" cy="1622425"/>
          </a:xfrm>
        </p:spPr>
        <p:txBody>
          <a:bodyPr lIns="91440" tIns="45720"/>
          <a:lstStyle/>
          <a:p>
            <a:pPr marL="0" indent="0" algn="ctr" eaLnBrk="1" hangingPunct="1">
              <a:buFont typeface="Wingdings 2" pitchFamily="18" charset="2"/>
              <a:buNone/>
            </a:pPr>
            <a:endParaRPr lang="ru-RU" smtClean="0">
              <a:solidFill>
                <a:srgbClr val="898989"/>
              </a:solidFill>
            </a:endParaRPr>
          </a:p>
        </p:txBody>
      </p:sp>
      <p:pic>
        <p:nvPicPr>
          <p:cNvPr id="143363" name="Picture 2" descr="download background - скачать фон для powerpoint"/>
          <p:cNvPicPr>
            <a:picLocks noChangeAspect="1" noChangeArrowheads="1"/>
          </p:cNvPicPr>
          <p:nvPr/>
        </p:nvPicPr>
        <p:blipFill>
          <a:blip r:embed="rId2"/>
          <a:srcRect/>
          <a:stretch>
            <a:fillRect/>
          </a:stretch>
        </p:blipFill>
        <p:spPr bwMode="auto">
          <a:xfrm>
            <a:off x="0" y="0"/>
            <a:ext cx="9144000" cy="6845300"/>
          </a:xfrm>
          <a:prstGeom prst="rect">
            <a:avLst/>
          </a:prstGeom>
          <a:noFill/>
          <a:ln w="9525">
            <a:noFill/>
            <a:miter lim="800000"/>
            <a:headEnd/>
            <a:tailEnd/>
          </a:ln>
        </p:spPr>
      </p:pic>
      <p:pic>
        <p:nvPicPr>
          <p:cNvPr id="143364" name="Рисунок 6" descr="Фото &quot;European collegium&quot; Private school."/>
          <p:cNvPicPr>
            <a:picLocks noChangeAspect="1" noChangeArrowheads="1"/>
          </p:cNvPicPr>
          <p:nvPr/>
        </p:nvPicPr>
        <p:blipFill>
          <a:blip r:embed="rId3"/>
          <a:srcRect t="5383" b="12473"/>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539750" y="692150"/>
            <a:ext cx="8183563" cy="1050925"/>
          </a:xfrm>
        </p:spPr>
        <p:txBody>
          <a:bodyPr/>
          <a:lstStyle/>
          <a:p>
            <a:r>
              <a:rPr lang="uk-UA" i="1" smtClean="0">
                <a:solidFill>
                  <a:srgbClr val="990033"/>
                </a:solidFill>
                <a:latin typeface="Broadway" pitchFamily="82" charset="0"/>
              </a:rPr>
              <a:t>                            </a:t>
            </a:r>
            <a:r>
              <a:rPr lang="uk-UA" sz="3600" i="1" smtClean="0">
                <a:solidFill>
                  <a:srgbClr val="990033"/>
                </a:solidFill>
                <a:latin typeface="Broadway" pitchFamily="82" charset="0"/>
              </a:rPr>
              <a:t>Висновок</a:t>
            </a:r>
            <a:endParaRPr lang="ru-RU" sz="3600" i="1" smtClean="0">
              <a:solidFill>
                <a:srgbClr val="990033"/>
              </a:solidFill>
              <a:latin typeface="Broadway" pitchFamily="82" charset="0"/>
            </a:endParaRPr>
          </a:p>
        </p:txBody>
      </p:sp>
      <p:sp>
        <p:nvSpPr>
          <p:cNvPr id="144386" name="Rectangle 3"/>
          <p:cNvSpPr>
            <a:spLocks noGrp="1" noChangeArrowheads="1"/>
          </p:cNvSpPr>
          <p:nvPr>
            <p:ph type="body" idx="4294967295"/>
          </p:nvPr>
        </p:nvSpPr>
        <p:spPr>
          <a:xfrm>
            <a:off x="468313" y="1628775"/>
            <a:ext cx="8183562" cy="4673600"/>
          </a:xfrm>
        </p:spPr>
        <p:txBody>
          <a:bodyPr/>
          <a:lstStyle/>
          <a:p>
            <a:pPr>
              <a:lnSpc>
                <a:spcPct val="80000"/>
              </a:lnSpc>
            </a:pPr>
            <a:endParaRPr lang="ru-RU" sz="1400" smtClean="0"/>
          </a:p>
          <a:p>
            <a:pPr>
              <a:lnSpc>
                <a:spcPct val="80000"/>
              </a:lnSpc>
            </a:pPr>
            <a:r>
              <a:rPr lang="uk-UA" sz="2400" b="1" i="1" smtClean="0"/>
              <a:t>1. </a:t>
            </a:r>
            <a:r>
              <a:rPr lang="uk-UA" sz="2400" b="1" i="1" smtClean="0">
                <a:solidFill>
                  <a:srgbClr val="990033"/>
                </a:solidFill>
                <a:latin typeface="Broadway" pitchFamily="82" charset="0"/>
              </a:rPr>
              <a:t>Головна засада сучасного уроку: </a:t>
            </a:r>
            <a:r>
              <a:rPr lang="uk-UA" sz="2400" b="1" i="1" smtClean="0">
                <a:latin typeface="Broadway" pitchFamily="82" charset="0"/>
              </a:rPr>
              <a:t>кожен учень має бути успішним! У чому проявляється успішність? У діяльності! </a:t>
            </a:r>
          </a:p>
          <a:p>
            <a:pPr>
              <a:lnSpc>
                <a:spcPct val="80000"/>
              </a:lnSpc>
            </a:pPr>
            <a:r>
              <a:rPr lang="uk-UA" sz="2400" b="1" i="1" smtClean="0">
                <a:latin typeface="Broadway" pitchFamily="82" charset="0"/>
              </a:rPr>
              <a:t>2. Потрібно вчити не мови, а мовою, не літератури, а літературою! </a:t>
            </a:r>
          </a:p>
          <a:p>
            <a:pPr>
              <a:lnSpc>
                <a:spcPct val="80000"/>
              </a:lnSpc>
            </a:pPr>
            <a:r>
              <a:rPr lang="uk-UA" sz="2400" b="1" i="1" smtClean="0">
                <a:latin typeface="Broadway" pitchFamily="82" charset="0"/>
              </a:rPr>
              <a:t>3. Дітям потрібно дати знання. використовуючи їх досвід, і вивести на рівень методології – концепції, висновків, поглядів! </a:t>
            </a:r>
          </a:p>
          <a:p>
            <a:pPr>
              <a:lnSpc>
                <a:spcPct val="80000"/>
              </a:lnSpc>
            </a:pPr>
            <a:r>
              <a:rPr lang="uk-UA" sz="2400" b="1" i="1" smtClean="0">
                <a:latin typeface="Broadway" pitchFamily="82" charset="0"/>
              </a:rPr>
              <a:t>4. Школа наказує за помилки, а потрібно винагороджувати за успіхи. Ситуація успіху!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395288" y="404813"/>
            <a:ext cx="8183562" cy="1239837"/>
          </a:xfrm>
        </p:spPr>
        <p:txBody>
          <a:bodyPr/>
          <a:lstStyle/>
          <a:p>
            <a:r>
              <a:rPr lang="uk-UA" smtClean="0"/>
              <a:t>            </a:t>
            </a:r>
            <a:r>
              <a:rPr lang="uk-UA" i="1" smtClean="0">
                <a:solidFill>
                  <a:srgbClr val="990033"/>
                </a:solidFill>
                <a:latin typeface="Broadway" pitchFamily="82" charset="0"/>
              </a:rPr>
              <a:t>Висновок</a:t>
            </a:r>
            <a:endParaRPr lang="ru-RU" i="1" smtClean="0">
              <a:solidFill>
                <a:srgbClr val="990033"/>
              </a:solidFill>
              <a:latin typeface="Broadway" pitchFamily="82" charset="0"/>
            </a:endParaRPr>
          </a:p>
        </p:txBody>
      </p:sp>
      <p:sp>
        <p:nvSpPr>
          <p:cNvPr id="145410" name="Rectangle 3"/>
          <p:cNvSpPr>
            <a:spLocks noGrp="1" noChangeArrowheads="1"/>
          </p:cNvSpPr>
          <p:nvPr>
            <p:ph type="body" idx="4294967295"/>
          </p:nvPr>
        </p:nvSpPr>
        <p:spPr>
          <a:xfrm>
            <a:off x="539750" y="1628775"/>
            <a:ext cx="8183563" cy="4606925"/>
          </a:xfrm>
        </p:spPr>
        <p:txBody>
          <a:bodyPr/>
          <a:lstStyle/>
          <a:p>
            <a:r>
              <a:rPr lang="uk-UA" sz="2400" b="1" i="1" smtClean="0">
                <a:latin typeface="Broadway" pitchFamily="82" charset="0"/>
              </a:rPr>
              <a:t>Сучасний урок – це урок, на якому присутній демократичний стиль спілкування, де діти вчаться здобувати знання, а не отримувати готові, де навчають не стільки словом, скільки організованою справою, де створені умови для розвитку ініціативності, самостійності та набуття ще в шкільному віці досвіду вирішення проблем, реалізації власних можливостей як в освітній, так і в практичній діяльності.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idx="4294967295"/>
          </p:nvPr>
        </p:nvSpPr>
        <p:spPr>
          <a:xfrm>
            <a:off x="1331913" y="115888"/>
            <a:ext cx="7221537" cy="708025"/>
          </a:xfrm>
        </p:spPr>
        <p:txBody>
          <a:bodyPr>
            <a:normAutofit/>
          </a:bodyPr>
          <a:lstStyle/>
          <a:p>
            <a:pPr>
              <a:defRPr/>
            </a:pPr>
            <a:r>
              <a:rPr lang="uk-UA" sz="2800" smtClean="0">
                <a:effectLst>
                  <a:outerShdw blurRad="38100" dist="38100" dir="2700000" algn="tl">
                    <a:srgbClr val="C0C0C0"/>
                  </a:outerShdw>
                </a:effectLst>
              </a:rPr>
              <a:t>        </a:t>
            </a:r>
            <a:endParaRPr lang="uk-UA" sz="2200" b="1" smtClean="0">
              <a:effectLst>
                <a:outerShdw blurRad="38100" dist="38100" dir="2700000" algn="tl">
                  <a:srgbClr val="C0C0C0"/>
                </a:outerShdw>
              </a:effectLst>
            </a:endParaRPr>
          </a:p>
        </p:txBody>
      </p:sp>
      <p:sp>
        <p:nvSpPr>
          <p:cNvPr id="146434" name="Содержимое 2"/>
          <p:cNvSpPr>
            <a:spLocks noGrp="1"/>
          </p:cNvSpPr>
          <p:nvPr>
            <p:ph idx="4294967295"/>
          </p:nvPr>
        </p:nvSpPr>
        <p:spPr>
          <a:xfrm>
            <a:off x="900113" y="1052513"/>
            <a:ext cx="8064500" cy="5616575"/>
          </a:xfrm>
        </p:spPr>
        <p:txBody>
          <a:bodyPr/>
          <a:lstStyle/>
          <a:p>
            <a:pPr marL="365125" indent="-282575">
              <a:lnSpc>
                <a:spcPct val="90000"/>
              </a:lnSpc>
              <a:buFontTx/>
              <a:buNone/>
            </a:pPr>
            <a:r>
              <a:rPr lang="uk-UA" sz="2400" b="1" smtClean="0">
                <a:latin typeface="Broadway" pitchFamily="82" charset="0"/>
              </a:rPr>
              <a:t>Змінюючи себе і реалізуючи компетентнісний підхід в контексті НУШ, </a:t>
            </a:r>
            <a:r>
              <a:rPr lang="uk-UA" sz="2400" b="1" smtClean="0">
                <a:solidFill>
                  <a:srgbClr val="990033"/>
                </a:solidFill>
              </a:rPr>
              <a:t>учитель</a:t>
            </a:r>
            <a:r>
              <a:rPr lang="uk-UA" sz="2400" b="1" smtClean="0">
                <a:latin typeface="Broadway" pitchFamily="82" charset="0"/>
              </a:rPr>
              <a:t>:</a:t>
            </a:r>
          </a:p>
          <a:p>
            <a:pPr marL="365125" indent="-282575">
              <a:lnSpc>
                <a:spcPct val="90000"/>
              </a:lnSpc>
            </a:pPr>
            <a:r>
              <a:rPr lang="uk-UA" sz="2400" b="1" smtClean="0">
                <a:latin typeface="Broadway" pitchFamily="82" charset="0"/>
              </a:rPr>
              <a:t>здійснює різнобічний розвиток учня як цілісної особистості; </a:t>
            </a:r>
          </a:p>
          <a:p>
            <a:pPr marL="365125" indent="-282575">
              <a:lnSpc>
                <a:spcPct val="90000"/>
              </a:lnSpc>
            </a:pPr>
            <a:r>
              <a:rPr lang="uk-UA" sz="2400" b="1" smtClean="0">
                <a:latin typeface="Broadway" pitchFamily="82" charset="0"/>
              </a:rPr>
              <a:t>виховує громадян і патріотів України; </a:t>
            </a:r>
          </a:p>
          <a:p>
            <a:pPr marL="365125" indent="-282575">
              <a:lnSpc>
                <a:spcPct val="90000"/>
              </a:lnSpc>
            </a:pPr>
            <a:r>
              <a:rPr lang="uk-UA" sz="2400" b="1" smtClean="0">
                <a:latin typeface="Broadway" pitchFamily="82" charset="0"/>
              </a:rPr>
              <a:t>формує та розвиває критичне мислення;</a:t>
            </a:r>
          </a:p>
          <a:p>
            <a:pPr marL="365125" indent="-282575">
              <a:lnSpc>
                <a:spcPct val="90000"/>
              </a:lnSpc>
            </a:pPr>
            <a:r>
              <a:rPr lang="uk-UA" sz="2400" b="1" smtClean="0">
                <a:latin typeface="Broadway" pitchFamily="82" charset="0"/>
              </a:rPr>
              <a:t>формує особистісні якості, які забезпечують успішну соціально-психологічну адаптацію в суспільстві, готовність до подальшої неперервної освіти впродовж життя, трудової діяльності, конкурентоздатність на ринку праці.</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Grp="1" noChangeAspect="1" noChangeArrowheads="1"/>
          </p:cNvPicPr>
          <p:nvPr>
            <p:ph type="title" idx="4294967295"/>
          </p:nvPr>
        </p:nvPicPr>
        <p:blipFill>
          <a:blip r:embed="rId2"/>
          <a:srcRect/>
          <a:stretch>
            <a:fillRect/>
          </a:stretch>
        </p:blipFill>
        <p:spPr>
          <a:xfrm>
            <a:off x="1042988" y="333375"/>
            <a:ext cx="7239000" cy="1143000"/>
          </a:xfrm>
        </p:spPr>
      </p:pic>
      <p:pic>
        <p:nvPicPr>
          <p:cNvPr id="81922" name="Picture 3"/>
          <p:cNvPicPr>
            <a:picLocks noGrp="1" noChangeAspect="1" noChangeArrowheads="1"/>
          </p:cNvPicPr>
          <p:nvPr>
            <p:ph type="body" idx="4294967295"/>
          </p:nvPr>
        </p:nvPicPr>
        <p:blipFill>
          <a:blip r:embed="rId3"/>
          <a:srcRect/>
          <a:stretch>
            <a:fillRect/>
          </a:stretch>
        </p:blipFill>
        <p:spPr>
          <a:xfrm>
            <a:off x="250825" y="1860550"/>
            <a:ext cx="8893175" cy="4997450"/>
          </a:xfrm>
          <a:solidFill>
            <a:srgbClr val="969696"/>
          </a:solid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3"/>
          <p:cNvSpPr>
            <a:spLocks noGrp="1"/>
          </p:cNvSpPr>
          <p:nvPr>
            <p:ph type="body" idx="4294967295"/>
          </p:nvPr>
        </p:nvSpPr>
        <p:spPr>
          <a:xfrm>
            <a:off x="468313" y="549275"/>
            <a:ext cx="8675687" cy="5635625"/>
          </a:xfrm>
        </p:spPr>
        <p:txBody>
          <a:bodyPr lIns="182880" tIns="91440"/>
          <a:lstStyle/>
          <a:p>
            <a:pPr marL="265113" indent="-265113" eaLnBrk="1" hangingPunct="1"/>
            <a:r>
              <a:rPr lang="uk-UA" b="1" i="1" smtClean="0">
                <a:solidFill>
                  <a:srgbClr val="990033"/>
                </a:solidFill>
                <a:latin typeface="Broadway" pitchFamily="82" charset="0"/>
              </a:rPr>
              <a:t>Візьміть промінь сонця,і спрямуйте його туди, де панує темрява.</a:t>
            </a:r>
            <a:endParaRPr lang="ru-RU" b="1" i="1" smtClean="0">
              <a:solidFill>
                <a:srgbClr val="990033"/>
              </a:solidFill>
              <a:latin typeface="Broadway" pitchFamily="82" charset="0"/>
            </a:endParaRPr>
          </a:p>
          <a:p>
            <a:pPr marL="265113" indent="-265113" eaLnBrk="1" hangingPunct="1"/>
            <a:r>
              <a:rPr lang="uk-UA" b="1" i="1" smtClean="0">
                <a:solidFill>
                  <a:srgbClr val="990033"/>
                </a:solidFill>
                <a:latin typeface="Broadway" pitchFamily="82" charset="0"/>
              </a:rPr>
              <a:t>Візьміть усмішку і подаруйте її тому, хто її так потребує.</a:t>
            </a:r>
            <a:endParaRPr lang="ru-RU" b="1" i="1" smtClean="0">
              <a:solidFill>
                <a:srgbClr val="990033"/>
              </a:solidFill>
              <a:latin typeface="Broadway" pitchFamily="82" charset="0"/>
            </a:endParaRPr>
          </a:p>
          <a:p>
            <a:pPr marL="265113" indent="-265113" eaLnBrk="1" hangingPunct="1"/>
            <a:r>
              <a:rPr lang="uk-UA" b="1" i="1" smtClean="0">
                <a:solidFill>
                  <a:srgbClr val="990033"/>
                </a:solidFill>
                <a:latin typeface="Broadway" pitchFamily="82" charset="0"/>
              </a:rPr>
              <a:t>Візьміть доброту і подаруйте тому, хто сам не вміє віддавати.</a:t>
            </a:r>
            <a:endParaRPr lang="ru-RU" b="1" i="1" smtClean="0">
              <a:solidFill>
                <a:srgbClr val="990033"/>
              </a:solidFill>
              <a:latin typeface="Broadway" pitchFamily="82" charset="0"/>
            </a:endParaRPr>
          </a:p>
          <a:p>
            <a:pPr marL="265113" indent="-265113" eaLnBrk="1" hangingPunct="1"/>
            <a:r>
              <a:rPr lang="uk-UA" b="1" i="1" smtClean="0">
                <a:solidFill>
                  <a:srgbClr val="990033"/>
                </a:solidFill>
                <a:latin typeface="Broadway" pitchFamily="82" charset="0"/>
              </a:rPr>
              <a:t>Візьміть віру і дайте кожному, хто її не має.</a:t>
            </a:r>
            <a:endParaRPr lang="ru-RU" b="1" i="1" smtClean="0">
              <a:solidFill>
                <a:srgbClr val="990033"/>
              </a:solidFill>
              <a:latin typeface="Broadway" pitchFamily="82" charset="0"/>
            </a:endParaRPr>
          </a:p>
          <a:p>
            <a:pPr marL="265113" indent="-265113" eaLnBrk="1" hangingPunct="1"/>
            <a:r>
              <a:rPr lang="uk-UA" b="1" i="1" smtClean="0">
                <a:solidFill>
                  <a:srgbClr val="990033"/>
                </a:solidFill>
                <a:latin typeface="Broadway" pitchFamily="82" charset="0"/>
              </a:rPr>
              <a:t>Візьміть любов і несіть її всьому світові.</a:t>
            </a:r>
            <a:endParaRPr lang="ru-RU" b="1" i="1" smtClean="0">
              <a:solidFill>
                <a:srgbClr val="990033"/>
              </a:solidFill>
              <a:latin typeface="Broadway" pitchFamily="82" charset="0"/>
            </a:endParaRPr>
          </a:p>
          <a:p>
            <a:pPr marL="265113" indent="-265113" eaLnBrk="1" hangingPunct="1"/>
            <a:r>
              <a:rPr lang="uk-UA" b="1" i="1" smtClean="0">
                <a:solidFill>
                  <a:srgbClr val="990033"/>
                </a:solidFill>
                <a:latin typeface="Broadway" pitchFamily="82" charset="0"/>
              </a:rPr>
              <a:t>Дякую!</a:t>
            </a:r>
            <a:endParaRPr lang="ru-RU" b="1" i="1" smtClean="0">
              <a:solidFill>
                <a:srgbClr val="990033"/>
              </a:solidFill>
              <a:latin typeface="Broadway" pitchFamily="82" charset="0"/>
            </a:endParaRPr>
          </a:p>
          <a:p>
            <a:pPr marL="265113" indent="-265113" eaLnBrk="1" hangingPunct="1"/>
            <a:endParaRPr lang="ru-RU" i="1" smtClean="0">
              <a:solidFill>
                <a:srgbClr val="990033"/>
              </a:solidFill>
              <a:latin typeface="Broadway" pitchFamily="82" charset="0"/>
            </a:endParaRPr>
          </a:p>
        </p:txBody>
      </p:sp>
      <p:pic>
        <p:nvPicPr>
          <p:cNvPr id="148482" name="Picture 2"/>
          <p:cNvPicPr>
            <a:picLocks noChangeAspect="1" noChangeArrowheads="1"/>
          </p:cNvPicPr>
          <p:nvPr/>
        </p:nvPicPr>
        <p:blipFill>
          <a:blip r:embed="rId2"/>
          <a:srcRect/>
          <a:stretch>
            <a:fillRect/>
          </a:stretch>
        </p:blipFill>
        <p:spPr bwMode="auto">
          <a:xfrm>
            <a:off x="6948488" y="4868863"/>
            <a:ext cx="1806575"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p:nvPr/>
        </p:nvSpPr>
        <p:spPr>
          <a:xfrm>
            <a:off x="169863" y="2219325"/>
            <a:ext cx="217487" cy="633413"/>
          </a:xfrm>
          <a:prstGeom prst="rect">
            <a:avLst/>
          </a:prstGeom>
          <a:solidFill>
            <a:srgbClr val="EC6E62"/>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5" name="Rectangle 91"/>
          <p:cNvSpPr/>
          <p:nvPr/>
        </p:nvSpPr>
        <p:spPr>
          <a:xfrm>
            <a:off x="684213" y="1989138"/>
            <a:ext cx="8316912" cy="1079500"/>
          </a:xfrm>
          <a:prstGeom prst="rect">
            <a:avLst/>
          </a:prstGeom>
          <a:solidFill>
            <a:srgbClr val="EC6E62">
              <a:alpha val="50000"/>
            </a:srgbClr>
          </a:solidFill>
          <a:ln w="38100" cap="flat" cmpd="sng" algn="ctr">
            <a:noFill/>
            <a:prstDash val="solid"/>
            <a:round/>
            <a:headEnd type="none" w="med" len="med"/>
            <a:tailEnd type="none" w="med" len="med"/>
          </a:ln>
          <a:effectLst/>
        </p:spPr>
        <p:txBody>
          <a:bodyPr anchor="ctr"/>
          <a:lstStyle/>
          <a:p>
            <a:pPr>
              <a:lnSpc>
                <a:spcPts val="2700"/>
              </a:lnSpc>
              <a:defRPr/>
            </a:pPr>
            <a:r>
              <a:rPr lang="uk-UA" sz="2700" b="1" i="1">
                <a:solidFill>
                  <a:srgbClr val="990033"/>
                </a:solidFill>
                <a:effectLst>
                  <a:outerShdw blurRad="38100" dist="38100" dir="2700000" algn="tl">
                    <a:srgbClr val="000000"/>
                  </a:outerShdw>
                </a:effectLst>
                <a:latin typeface="Times New Roman" pitchFamily="18" charset="0"/>
              </a:rPr>
              <a:t>Новий зміст освіти,</a:t>
            </a:r>
            <a:r>
              <a:rPr lang="uk-UA" sz="2700" b="1" i="1">
                <a:solidFill>
                  <a:srgbClr val="00B050"/>
                </a:solidFill>
                <a:effectLst>
                  <a:outerShdw blurRad="38100" dist="38100" dir="2700000" algn="tl">
                    <a:srgbClr val="000000"/>
                  </a:outerShdw>
                </a:effectLst>
                <a:latin typeface="Times New Roman" pitchFamily="18" charset="0"/>
              </a:rPr>
              <a:t> </a:t>
            </a:r>
            <a:r>
              <a:rPr lang="uk-UA" sz="2700" b="1" i="1">
                <a:solidFill>
                  <a:srgbClr val="000000"/>
                </a:solidFill>
                <a:effectLst>
                  <a:outerShdw blurRad="38100" dist="38100" dir="2700000" algn="tl">
                    <a:srgbClr val="FFFFFF"/>
                  </a:outerShdw>
                </a:effectLst>
                <a:latin typeface="Times New Roman" pitchFamily="18" charset="0"/>
              </a:rPr>
              <a:t>заснований на формуванні компетентностей, необхідних для успішної самореалізації в суспільстві;</a:t>
            </a:r>
          </a:p>
        </p:txBody>
      </p:sp>
      <p:sp>
        <p:nvSpPr>
          <p:cNvPr id="6" name="Oval 92"/>
          <p:cNvSpPr/>
          <p:nvPr/>
        </p:nvSpPr>
        <p:spPr>
          <a:xfrm>
            <a:off x="107950" y="2349500"/>
            <a:ext cx="341313" cy="341313"/>
          </a:xfrm>
          <a:prstGeom prst="ellipse">
            <a:avLst/>
          </a:prstGeom>
          <a:solidFill>
            <a:srgbClr val="AF2415"/>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r>
              <a:rPr lang="en-US" b="1" cap="small" dirty="0">
                <a:solidFill>
                  <a:prstClr val="white"/>
                </a:solidFill>
                <a:effectLst>
                  <a:outerShdw blurRad="25400" dist="38100" dir="2700000" algn="tl">
                    <a:srgbClr val="000000">
                      <a:alpha val="70000"/>
                    </a:srgbClr>
                  </a:outerShdw>
                </a:effectLst>
                <a:latin typeface="+mn-lt"/>
              </a:rPr>
              <a:t>1</a:t>
            </a:r>
          </a:p>
        </p:txBody>
      </p:sp>
      <p:sp>
        <p:nvSpPr>
          <p:cNvPr id="7" name="Rectangle 93"/>
          <p:cNvSpPr/>
          <p:nvPr/>
        </p:nvSpPr>
        <p:spPr>
          <a:xfrm>
            <a:off x="169863" y="3409950"/>
            <a:ext cx="217487" cy="633413"/>
          </a:xfrm>
          <a:prstGeom prst="rect">
            <a:avLst/>
          </a:prstGeom>
          <a:solidFill>
            <a:srgbClr val="EA964D"/>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8" name="Rectangle 94"/>
          <p:cNvSpPr/>
          <p:nvPr/>
        </p:nvSpPr>
        <p:spPr>
          <a:xfrm>
            <a:off x="755650" y="3213100"/>
            <a:ext cx="8245475" cy="1079500"/>
          </a:xfrm>
          <a:prstGeom prst="rect">
            <a:avLst/>
          </a:prstGeom>
          <a:solidFill>
            <a:srgbClr val="EA964D">
              <a:alpha val="50000"/>
            </a:srgbClr>
          </a:solidFill>
          <a:ln w="38100" cap="flat" cmpd="sng" algn="ctr">
            <a:noFill/>
            <a:prstDash val="solid"/>
            <a:round/>
            <a:headEnd type="none" w="med" len="med"/>
            <a:tailEnd type="none" w="med" len="med"/>
          </a:ln>
          <a:effectLst/>
        </p:spPr>
        <p:txBody>
          <a:bodyPr anchor="ctr"/>
          <a:lstStyle/>
          <a:p>
            <a:pPr>
              <a:lnSpc>
                <a:spcPts val="2700"/>
              </a:lnSpc>
              <a:defRPr/>
            </a:pPr>
            <a:r>
              <a:rPr lang="uk-UA" sz="2800" b="1" i="1">
                <a:solidFill>
                  <a:srgbClr val="990033"/>
                </a:solidFill>
                <a:effectLst>
                  <a:outerShdw blurRad="38100" dist="38100" dir="2700000" algn="tl">
                    <a:srgbClr val="000000"/>
                  </a:outerShdw>
                </a:effectLst>
                <a:latin typeface="Times New Roman" pitchFamily="18" charset="0"/>
              </a:rPr>
              <a:t>Умотивований учитель,</a:t>
            </a:r>
            <a:r>
              <a:rPr lang="uk-UA" sz="2800" b="1" i="1">
                <a:solidFill>
                  <a:srgbClr val="00B050"/>
                </a:solidFill>
                <a:effectLst>
                  <a:outerShdw blurRad="38100" dist="38100" dir="2700000" algn="tl">
                    <a:srgbClr val="000000"/>
                  </a:outerShdw>
                </a:effectLst>
                <a:latin typeface="Times New Roman" pitchFamily="18" charset="0"/>
              </a:rPr>
              <a:t> </a:t>
            </a:r>
            <a:r>
              <a:rPr lang="uk-UA" sz="2800" b="1" i="1">
                <a:solidFill>
                  <a:srgbClr val="000000"/>
                </a:solidFill>
                <a:effectLst>
                  <a:outerShdw blurRad="38100" dist="38100" dir="2700000" algn="tl">
                    <a:srgbClr val="FFFFFF"/>
                  </a:outerShdw>
                </a:effectLst>
                <a:latin typeface="Times New Roman" pitchFamily="18" charset="0"/>
              </a:rPr>
              <a:t>який має свободу творчості й розвивається професійно;</a:t>
            </a:r>
          </a:p>
        </p:txBody>
      </p:sp>
      <p:sp>
        <p:nvSpPr>
          <p:cNvPr id="9" name="Oval 95"/>
          <p:cNvSpPr/>
          <p:nvPr/>
        </p:nvSpPr>
        <p:spPr>
          <a:xfrm>
            <a:off x="107950" y="3573463"/>
            <a:ext cx="341313" cy="341312"/>
          </a:xfrm>
          <a:prstGeom prst="ellipse">
            <a:avLst/>
          </a:prstGeom>
          <a:solidFill>
            <a:srgbClr val="965112"/>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r>
              <a:rPr lang="en-US" b="1" cap="small" dirty="0">
                <a:solidFill>
                  <a:prstClr val="white"/>
                </a:solidFill>
                <a:effectLst>
                  <a:outerShdw blurRad="25400" dist="38100" dir="2700000" algn="tl">
                    <a:srgbClr val="000000">
                      <a:alpha val="70000"/>
                    </a:srgbClr>
                  </a:outerShdw>
                </a:effectLst>
                <a:latin typeface="+mn-lt"/>
              </a:rPr>
              <a:t>2</a:t>
            </a:r>
          </a:p>
        </p:txBody>
      </p:sp>
      <p:sp>
        <p:nvSpPr>
          <p:cNvPr id="10" name="Rectangle 96"/>
          <p:cNvSpPr/>
          <p:nvPr/>
        </p:nvSpPr>
        <p:spPr>
          <a:xfrm>
            <a:off x="179388" y="4581525"/>
            <a:ext cx="217487" cy="633413"/>
          </a:xfrm>
          <a:prstGeom prst="rect">
            <a:avLst/>
          </a:prstGeom>
          <a:solidFill>
            <a:srgbClr val="F4CF3B"/>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11" name="Rectangle 123"/>
          <p:cNvSpPr/>
          <p:nvPr/>
        </p:nvSpPr>
        <p:spPr>
          <a:xfrm>
            <a:off x="755650" y="4437063"/>
            <a:ext cx="8245475" cy="1079500"/>
          </a:xfrm>
          <a:prstGeom prst="rect">
            <a:avLst/>
          </a:prstGeom>
          <a:solidFill>
            <a:srgbClr val="F4CF3B">
              <a:alpha val="50000"/>
            </a:srgbClr>
          </a:solidFill>
          <a:ln w="38100" cap="flat" cmpd="sng" algn="ctr">
            <a:noFill/>
            <a:prstDash val="solid"/>
            <a:round/>
            <a:headEnd type="none" w="med" len="med"/>
            <a:tailEnd type="none" w="med" len="med"/>
          </a:ln>
          <a:effectLst/>
        </p:spPr>
        <p:txBody>
          <a:bodyPr anchor="ctr"/>
          <a:lstStyle/>
          <a:p>
            <a:pPr>
              <a:lnSpc>
                <a:spcPts val="2700"/>
              </a:lnSpc>
              <a:defRPr/>
            </a:pPr>
            <a:r>
              <a:rPr lang="uk-UA" sz="2800" b="1" i="1">
                <a:solidFill>
                  <a:srgbClr val="000000"/>
                </a:solidFill>
                <a:effectLst>
                  <a:outerShdw blurRad="38100" dist="38100" dir="2700000" algn="tl">
                    <a:srgbClr val="FFFFFF"/>
                  </a:outerShdw>
                </a:effectLst>
                <a:latin typeface="Times New Roman" pitchFamily="18" charset="0"/>
              </a:rPr>
              <a:t>Наскрізний процес </a:t>
            </a:r>
            <a:r>
              <a:rPr lang="uk-UA" sz="2800" b="1" i="1">
                <a:solidFill>
                  <a:srgbClr val="990033"/>
                </a:solidFill>
                <a:effectLst>
                  <a:outerShdw blurRad="38100" dist="38100" dir="2700000" algn="tl">
                    <a:srgbClr val="000000"/>
                  </a:outerShdw>
                </a:effectLst>
                <a:latin typeface="Times New Roman" pitchFamily="18" charset="0"/>
              </a:rPr>
              <a:t>виховання,</a:t>
            </a:r>
            <a:r>
              <a:rPr lang="uk-UA" sz="2800" b="1" i="1">
                <a:solidFill>
                  <a:srgbClr val="000000"/>
                </a:solidFill>
                <a:effectLst>
                  <a:outerShdw blurRad="38100" dist="38100" dir="2700000" algn="tl">
                    <a:srgbClr val="FFFFFF"/>
                  </a:outerShdw>
                </a:effectLst>
                <a:latin typeface="Times New Roman" pitchFamily="18" charset="0"/>
              </a:rPr>
              <a:t> який формує </a:t>
            </a:r>
            <a:r>
              <a:rPr lang="uk-UA" sz="2800" b="1" i="1">
                <a:solidFill>
                  <a:srgbClr val="990033"/>
                </a:solidFill>
                <a:effectLst>
                  <a:outerShdw blurRad="38100" dist="38100" dir="2700000" algn="tl">
                    <a:srgbClr val="000000"/>
                  </a:outerShdw>
                </a:effectLst>
                <a:latin typeface="Times New Roman" pitchFamily="18" charset="0"/>
              </a:rPr>
              <a:t>цінності;</a:t>
            </a:r>
            <a:endParaRPr lang="ru-RU" sz="2800" b="1" i="1">
              <a:solidFill>
                <a:srgbClr val="990033"/>
              </a:solidFill>
              <a:effectLst>
                <a:outerShdw blurRad="38100" dist="38100" dir="2700000" algn="tl">
                  <a:srgbClr val="000000"/>
                </a:outerShdw>
              </a:effectLst>
              <a:latin typeface="Times New Roman" pitchFamily="18" charset="0"/>
            </a:endParaRPr>
          </a:p>
        </p:txBody>
      </p:sp>
      <p:sp>
        <p:nvSpPr>
          <p:cNvPr id="12" name="Oval 124"/>
          <p:cNvSpPr/>
          <p:nvPr/>
        </p:nvSpPr>
        <p:spPr>
          <a:xfrm>
            <a:off x="127000" y="4724400"/>
            <a:ext cx="341313" cy="341313"/>
          </a:xfrm>
          <a:prstGeom prst="ellipse">
            <a:avLst/>
          </a:prstGeom>
          <a:solidFill>
            <a:srgbClr val="B2920A"/>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r>
              <a:rPr lang="en-US" b="1" cap="small" dirty="0">
                <a:solidFill>
                  <a:prstClr val="white"/>
                </a:solidFill>
                <a:effectLst>
                  <a:outerShdw blurRad="25400" dist="38100" dir="2700000" algn="tl">
                    <a:srgbClr val="000000">
                      <a:alpha val="70000"/>
                    </a:srgbClr>
                  </a:outerShdw>
                </a:effectLst>
                <a:latin typeface="+mn-lt"/>
              </a:rPr>
              <a:t>3</a:t>
            </a:r>
          </a:p>
        </p:txBody>
      </p:sp>
      <p:sp>
        <p:nvSpPr>
          <p:cNvPr id="13" name="Rectangle 125"/>
          <p:cNvSpPr/>
          <p:nvPr/>
        </p:nvSpPr>
        <p:spPr>
          <a:xfrm>
            <a:off x="169863" y="5891213"/>
            <a:ext cx="217487" cy="633412"/>
          </a:xfrm>
          <a:prstGeom prst="rect">
            <a:avLst/>
          </a:prstGeom>
          <a:solidFill>
            <a:srgbClr val="5DC3AE"/>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14" name="Rectangle 126"/>
          <p:cNvSpPr/>
          <p:nvPr/>
        </p:nvSpPr>
        <p:spPr>
          <a:xfrm>
            <a:off x="755650" y="5661025"/>
            <a:ext cx="8243888" cy="1081088"/>
          </a:xfrm>
          <a:prstGeom prst="rect">
            <a:avLst/>
          </a:prstGeom>
          <a:solidFill>
            <a:srgbClr val="5DC3AE">
              <a:alpha val="50000"/>
            </a:srgbClr>
          </a:solidFill>
          <a:ln w="38100" cap="flat" cmpd="sng" algn="ctr">
            <a:noFill/>
            <a:prstDash val="solid"/>
            <a:round/>
            <a:headEnd type="none" w="med" len="med"/>
            <a:tailEnd type="none" w="med" len="med"/>
          </a:ln>
          <a:effectLst/>
        </p:spPr>
        <p:txBody>
          <a:bodyPr anchor="ctr"/>
          <a:lstStyle/>
          <a:p>
            <a:pPr>
              <a:lnSpc>
                <a:spcPts val="3000"/>
              </a:lnSpc>
              <a:defRPr/>
            </a:pPr>
            <a:r>
              <a:rPr lang="uk-UA" sz="2800" b="1" i="1">
                <a:solidFill>
                  <a:srgbClr val="990033"/>
                </a:solidFill>
                <a:effectLst>
                  <a:outerShdw blurRad="38100" dist="38100" dir="2700000" algn="tl">
                    <a:srgbClr val="000000"/>
                  </a:outerShdw>
                </a:effectLst>
                <a:latin typeface="Times New Roman" pitchFamily="18" charset="0"/>
              </a:rPr>
              <a:t>Децентралізація</a:t>
            </a:r>
            <a:r>
              <a:rPr lang="uk-UA" sz="2800" b="1" i="1">
                <a:solidFill>
                  <a:srgbClr val="663300"/>
                </a:solidFill>
                <a:effectLst>
                  <a:outerShdw blurRad="38100" dist="38100" dir="2700000" algn="tl">
                    <a:srgbClr val="000000"/>
                  </a:outerShdw>
                </a:effectLst>
                <a:latin typeface="Times New Roman" pitchFamily="18" charset="0"/>
              </a:rPr>
              <a:t> </a:t>
            </a:r>
            <a:r>
              <a:rPr lang="uk-UA" sz="2800" b="1" i="1">
                <a:solidFill>
                  <a:srgbClr val="000000"/>
                </a:solidFill>
                <a:effectLst>
                  <a:outerShdw blurRad="38100" dist="38100" dir="2700000" algn="tl">
                    <a:srgbClr val="FFFFFF"/>
                  </a:outerShdw>
                </a:effectLst>
                <a:latin typeface="Times New Roman" pitchFamily="18" charset="0"/>
              </a:rPr>
              <a:t>та ефективне управління, що надасть школі реальну </a:t>
            </a:r>
            <a:r>
              <a:rPr lang="uk-UA" sz="2800" b="1" i="1">
                <a:solidFill>
                  <a:srgbClr val="990033"/>
                </a:solidFill>
                <a:effectLst>
                  <a:outerShdw blurRad="38100" dist="38100" dir="2700000" algn="tl">
                    <a:srgbClr val="000000"/>
                  </a:outerShdw>
                </a:effectLst>
                <a:latin typeface="Times New Roman" pitchFamily="18" charset="0"/>
              </a:rPr>
              <a:t>автономію;</a:t>
            </a:r>
          </a:p>
        </p:txBody>
      </p:sp>
      <p:sp>
        <p:nvSpPr>
          <p:cNvPr id="15" name="Oval 127"/>
          <p:cNvSpPr/>
          <p:nvPr/>
        </p:nvSpPr>
        <p:spPr>
          <a:xfrm>
            <a:off x="107950" y="6092825"/>
            <a:ext cx="341313" cy="341313"/>
          </a:xfrm>
          <a:prstGeom prst="ellipse">
            <a:avLst/>
          </a:prstGeom>
          <a:solidFill>
            <a:srgbClr val="296D5E"/>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r>
              <a:rPr lang="en-US" b="1" cap="small" dirty="0">
                <a:solidFill>
                  <a:prstClr val="white"/>
                </a:solidFill>
                <a:effectLst>
                  <a:outerShdw blurRad="25400" dist="38100" dir="2700000" algn="tl">
                    <a:srgbClr val="000000">
                      <a:alpha val="70000"/>
                    </a:srgbClr>
                  </a:outerShdw>
                </a:effectLst>
                <a:latin typeface="+mn-lt"/>
              </a:rPr>
              <a:t>4</a:t>
            </a:r>
          </a:p>
        </p:txBody>
      </p:sp>
      <p:sp>
        <p:nvSpPr>
          <p:cNvPr id="25" name="Заголовок 2"/>
          <p:cNvSpPr txBox="1">
            <a:spLocks/>
          </p:cNvSpPr>
          <p:nvPr/>
        </p:nvSpPr>
        <p:spPr>
          <a:xfrm>
            <a:off x="250825" y="274638"/>
            <a:ext cx="8893175" cy="1354137"/>
          </a:xfrm>
          <a:prstGeom prst="rect">
            <a:avLst/>
          </a:prstGeom>
        </p:spPr>
        <p:txBody>
          <a:bodyPr anchor="ctr"/>
          <a:lstStyle/>
          <a:p>
            <a:pPr algn="ctr">
              <a:defRPr/>
            </a:pPr>
            <a:r>
              <a:rPr lang="uk-UA" sz="3200" b="1" i="1">
                <a:solidFill>
                  <a:srgbClr val="990033"/>
                </a:solidFill>
                <a:effectLst>
                  <a:outerShdw blurRad="38100" dist="38100" dir="2700000" algn="tl">
                    <a:srgbClr val="C0C0C0"/>
                  </a:outerShdw>
                </a:effectLst>
                <a:latin typeface="Broadway" pitchFamily="82" charset="0"/>
              </a:rPr>
              <a:t>Формула Нової школи складається з </a:t>
            </a:r>
          </a:p>
          <a:p>
            <a:pPr algn="ctr">
              <a:defRPr/>
            </a:pPr>
            <a:r>
              <a:rPr lang="uk-UA" sz="3200" b="1" i="1">
                <a:solidFill>
                  <a:srgbClr val="990033"/>
                </a:solidFill>
                <a:effectLst>
                  <a:outerShdw blurRad="38100" dist="38100" dir="2700000" algn="tl">
                    <a:srgbClr val="C0C0C0"/>
                  </a:outerShdw>
                </a:effectLst>
                <a:latin typeface="Broadway" pitchFamily="82" charset="0"/>
              </a:rPr>
              <a:t>8 ключових компонентів:</a:t>
            </a:r>
            <a:endParaRPr lang="ru-RU" sz="3200" b="1" i="1">
              <a:solidFill>
                <a:srgbClr val="990033"/>
              </a:solidFill>
              <a:effectLst>
                <a:outerShdw blurRad="38100" dist="38100" dir="2700000" algn="tl">
                  <a:srgbClr val="C0C0C0"/>
                </a:outerShdw>
              </a:effectLst>
              <a:latin typeface="Broadway"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6"/>
          <p:cNvSpPr/>
          <p:nvPr/>
        </p:nvSpPr>
        <p:spPr>
          <a:xfrm>
            <a:off x="755650" y="3213100"/>
            <a:ext cx="8243888" cy="1079500"/>
          </a:xfrm>
          <a:prstGeom prst="rect">
            <a:avLst/>
          </a:prstGeom>
          <a:solidFill>
            <a:srgbClr val="0070C0">
              <a:alpha val="50000"/>
            </a:srgbClr>
          </a:solidFill>
          <a:ln w="38100" cap="flat" cmpd="sng" algn="ctr">
            <a:noFill/>
            <a:prstDash val="solid"/>
            <a:round/>
            <a:headEnd type="none" w="med" len="med"/>
            <a:tailEnd type="none" w="med" len="med"/>
          </a:ln>
          <a:effectLst/>
        </p:spPr>
        <p:txBody>
          <a:bodyPr anchor="ctr"/>
          <a:lstStyle/>
          <a:p>
            <a:pPr>
              <a:lnSpc>
                <a:spcPts val="3000"/>
              </a:lnSpc>
              <a:defRPr/>
            </a:pPr>
            <a:r>
              <a:rPr lang="uk-UA" sz="3000" b="1" i="1">
                <a:solidFill>
                  <a:srgbClr val="000000"/>
                </a:solidFill>
                <a:effectLst>
                  <a:outerShdw blurRad="38100" dist="38100" dir="2700000" algn="tl">
                    <a:srgbClr val="FFFFFF"/>
                  </a:outerShdw>
                </a:effectLst>
                <a:latin typeface="Times New Roman" pitchFamily="18" charset="0"/>
              </a:rPr>
              <a:t>Орієнтація на потреби учня в освітньому процесі, </a:t>
            </a:r>
            <a:r>
              <a:rPr lang="uk-UA" sz="3000" b="1" i="1">
                <a:solidFill>
                  <a:srgbClr val="990033"/>
                </a:solidFill>
                <a:effectLst>
                  <a:outerShdw blurRad="38100" dist="38100" dir="2700000" algn="tl">
                    <a:srgbClr val="000000"/>
                  </a:outerShdw>
                </a:effectLst>
                <a:latin typeface="Times New Roman" pitchFamily="18" charset="0"/>
              </a:rPr>
              <a:t>дитиноцентризм;</a:t>
            </a:r>
            <a:endParaRPr lang="ru-RU" sz="3000" b="1" i="1">
              <a:solidFill>
                <a:srgbClr val="990033"/>
              </a:solidFill>
              <a:effectLst>
                <a:outerShdw blurRad="38100" dist="38100" dir="2700000" algn="tl">
                  <a:srgbClr val="000000"/>
                </a:outerShdw>
              </a:effectLst>
              <a:latin typeface="Times New Roman" pitchFamily="18" charset="0"/>
            </a:endParaRPr>
          </a:p>
        </p:txBody>
      </p:sp>
      <p:sp>
        <p:nvSpPr>
          <p:cNvPr id="16" name="Rectangle 128"/>
          <p:cNvSpPr/>
          <p:nvPr/>
        </p:nvSpPr>
        <p:spPr>
          <a:xfrm>
            <a:off x="322263" y="2219325"/>
            <a:ext cx="215900" cy="633413"/>
          </a:xfrm>
          <a:prstGeom prst="rect">
            <a:avLst/>
          </a:prstGeom>
          <a:solidFill>
            <a:srgbClr val="00B0F0">
              <a:alpha val="50000"/>
            </a:srgbClr>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17" name="Rectangle 129"/>
          <p:cNvSpPr/>
          <p:nvPr/>
        </p:nvSpPr>
        <p:spPr>
          <a:xfrm>
            <a:off x="611188" y="1989138"/>
            <a:ext cx="8532812" cy="1079500"/>
          </a:xfrm>
          <a:prstGeom prst="rect">
            <a:avLst/>
          </a:prstGeom>
          <a:solidFill>
            <a:srgbClr val="00B0F0">
              <a:alpha val="50000"/>
            </a:srgbClr>
          </a:solidFill>
          <a:ln w="38100" cap="flat" cmpd="sng" algn="ctr">
            <a:noFill/>
            <a:prstDash val="solid"/>
            <a:round/>
            <a:headEnd type="none" w="med" len="med"/>
            <a:tailEnd type="none" w="med" len="med"/>
          </a:ln>
          <a:effectLst/>
        </p:spPr>
        <p:txBody>
          <a:bodyPr anchor="ctr"/>
          <a:lstStyle/>
          <a:p>
            <a:pPr>
              <a:lnSpc>
                <a:spcPts val="3000"/>
              </a:lnSpc>
              <a:defRPr/>
            </a:pPr>
            <a:r>
              <a:rPr lang="uk-UA" sz="3000" b="1" i="1">
                <a:solidFill>
                  <a:srgbClr val="000000"/>
                </a:solidFill>
                <a:effectLst>
                  <a:outerShdw blurRad="38100" dist="38100" dir="2700000" algn="tl">
                    <a:srgbClr val="FFFFFF"/>
                  </a:outerShdw>
                </a:effectLst>
                <a:latin typeface="Times New Roman" pitchFamily="18" charset="0"/>
              </a:rPr>
              <a:t>Педагогіка, що ґрунтується на </a:t>
            </a:r>
            <a:r>
              <a:rPr lang="uk-UA" sz="3000" b="1" i="1">
                <a:solidFill>
                  <a:srgbClr val="990033"/>
                </a:solidFill>
                <a:effectLst>
                  <a:outerShdw blurRad="38100" dist="38100" dir="2700000" algn="tl">
                    <a:srgbClr val="000000"/>
                  </a:outerShdw>
                </a:effectLst>
                <a:latin typeface="Times New Roman" pitchFamily="18" charset="0"/>
              </a:rPr>
              <a:t>партнерстві </a:t>
            </a:r>
            <a:r>
              <a:rPr lang="uk-UA" sz="3000" b="1" i="1">
                <a:solidFill>
                  <a:srgbClr val="000000"/>
                </a:solidFill>
                <a:effectLst>
                  <a:outerShdw blurRad="38100" dist="38100" dir="2700000" algn="tl">
                    <a:srgbClr val="FFFFFF"/>
                  </a:outerShdw>
                </a:effectLst>
                <a:latin typeface="Times New Roman" pitchFamily="18" charset="0"/>
              </a:rPr>
              <a:t>між учнем, учителем і батьками;</a:t>
            </a:r>
          </a:p>
        </p:txBody>
      </p:sp>
      <p:sp>
        <p:nvSpPr>
          <p:cNvPr id="18" name="Oval 130"/>
          <p:cNvSpPr/>
          <p:nvPr/>
        </p:nvSpPr>
        <p:spPr>
          <a:xfrm>
            <a:off x="250825" y="2166938"/>
            <a:ext cx="341313" cy="341312"/>
          </a:xfrm>
          <a:prstGeom prst="ellipse">
            <a:avLst/>
          </a:prstGeom>
          <a:solidFill>
            <a:srgbClr val="00B0F0"/>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r>
              <a:rPr lang="en-US" b="1" cap="small" dirty="0">
                <a:solidFill>
                  <a:prstClr val="white"/>
                </a:solidFill>
                <a:effectLst>
                  <a:outerShdw blurRad="25400" dist="38100" dir="2700000" algn="tl">
                    <a:srgbClr val="000000">
                      <a:alpha val="70000"/>
                    </a:srgbClr>
                  </a:outerShdw>
                </a:effectLst>
                <a:latin typeface="+mn-lt"/>
              </a:rPr>
              <a:t>5</a:t>
            </a:r>
          </a:p>
        </p:txBody>
      </p:sp>
      <p:sp>
        <p:nvSpPr>
          <p:cNvPr id="19" name="Rectangle 131"/>
          <p:cNvSpPr/>
          <p:nvPr/>
        </p:nvSpPr>
        <p:spPr>
          <a:xfrm>
            <a:off x="312738" y="4667250"/>
            <a:ext cx="217487" cy="633413"/>
          </a:xfrm>
          <a:prstGeom prst="rect">
            <a:avLst/>
          </a:prstGeom>
          <a:solidFill>
            <a:srgbClr val="AAB5B7"/>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20" name="Rectangle 132"/>
          <p:cNvSpPr/>
          <p:nvPr/>
        </p:nvSpPr>
        <p:spPr>
          <a:xfrm>
            <a:off x="755650" y="4437063"/>
            <a:ext cx="8243888" cy="1079500"/>
          </a:xfrm>
          <a:prstGeom prst="rect">
            <a:avLst/>
          </a:prstGeom>
          <a:solidFill>
            <a:srgbClr val="AAB5B7">
              <a:alpha val="50000"/>
            </a:srgbClr>
          </a:solidFill>
          <a:ln w="38100" cap="flat" cmpd="sng" algn="ctr">
            <a:noFill/>
            <a:prstDash val="solid"/>
            <a:round/>
            <a:headEnd type="none" w="med" len="med"/>
            <a:tailEnd type="none" w="med" len="med"/>
          </a:ln>
          <a:effectLst/>
        </p:spPr>
        <p:txBody>
          <a:bodyPr anchor="ctr"/>
          <a:lstStyle/>
          <a:p>
            <a:pPr>
              <a:lnSpc>
                <a:spcPts val="3000"/>
              </a:lnSpc>
              <a:defRPr/>
            </a:pPr>
            <a:r>
              <a:rPr lang="uk-UA" sz="3000" b="1" i="1">
                <a:solidFill>
                  <a:srgbClr val="000000"/>
                </a:solidFill>
                <a:effectLst>
                  <a:outerShdw blurRad="38100" dist="38100" dir="2700000" algn="tl">
                    <a:srgbClr val="FFFFFF"/>
                  </a:outerShdw>
                </a:effectLst>
                <a:latin typeface="Times New Roman" pitchFamily="18" charset="0"/>
              </a:rPr>
              <a:t>Нова структура школи, яка дозволяє добре засвоїти новий зміст і набути </a:t>
            </a:r>
            <a:r>
              <a:rPr lang="uk-UA" sz="3000" b="1" i="1">
                <a:solidFill>
                  <a:srgbClr val="990033"/>
                </a:solidFill>
                <a:effectLst>
                  <a:outerShdw blurRad="38100" dist="38100" dir="2700000" algn="tl">
                    <a:srgbClr val="000000"/>
                  </a:outerShdw>
                </a:effectLst>
                <a:latin typeface="Times New Roman" pitchFamily="18" charset="0"/>
              </a:rPr>
              <a:t>компетентності для життя;</a:t>
            </a:r>
          </a:p>
        </p:txBody>
      </p:sp>
      <p:sp>
        <p:nvSpPr>
          <p:cNvPr id="21" name="Oval 133"/>
          <p:cNvSpPr/>
          <p:nvPr/>
        </p:nvSpPr>
        <p:spPr>
          <a:xfrm>
            <a:off x="250825" y="4614863"/>
            <a:ext cx="341313" cy="341312"/>
          </a:xfrm>
          <a:prstGeom prst="ellipse">
            <a:avLst/>
          </a:prstGeom>
          <a:solidFill>
            <a:schemeClr val="tx1">
              <a:lumMod val="65000"/>
              <a:lumOff val="35000"/>
            </a:schemeClr>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r>
              <a:rPr lang="en-US" b="1" cap="small" dirty="0">
                <a:solidFill>
                  <a:prstClr val="white"/>
                </a:solidFill>
                <a:effectLst>
                  <a:outerShdw blurRad="25400" dist="38100" dir="2700000" algn="tl">
                    <a:srgbClr val="000000">
                      <a:alpha val="70000"/>
                    </a:srgbClr>
                  </a:outerShdw>
                </a:effectLst>
                <a:latin typeface="+mn-lt"/>
              </a:rPr>
              <a:t>7</a:t>
            </a:r>
          </a:p>
        </p:txBody>
      </p:sp>
      <p:sp>
        <p:nvSpPr>
          <p:cNvPr id="22" name="Rectangle 134"/>
          <p:cNvSpPr/>
          <p:nvPr/>
        </p:nvSpPr>
        <p:spPr>
          <a:xfrm>
            <a:off x="312738" y="5891213"/>
            <a:ext cx="217487" cy="633412"/>
          </a:xfrm>
          <a:prstGeom prst="rect">
            <a:avLst/>
          </a:prstGeom>
          <a:solidFill>
            <a:srgbClr val="A47BB3"/>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23" name="Rectangle 135"/>
          <p:cNvSpPr/>
          <p:nvPr/>
        </p:nvSpPr>
        <p:spPr>
          <a:xfrm>
            <a:off x="755650" y="5661025"/>
            <a:ext cx="8243888" cy="1081088"/>
          </a:xfrm>
          <a:prstGeom prst="rect">
            <a:avLst/>
          </a:prstGeom>
          <a:solidFill>
            <a:srgbClr val="A47BB3">
              <a:alpha val="50000"/>
            </a:srgbClr>
          </a:solidFill>
          <a:ln w="38100" cap="flat" cmpd="sng" algn="ctr">
            <a:noFill/>
            <a:prstDash val="solid"/>
            <a:round/>
            <a:headEnd type="none" w="med" len="med"/>
            <a:tailEnd type="none" w="med" len="med"/>
          </a:ln>
          <a:effectLst/>
        </p:spPr>
        <p:txBody>
          <a:bodyPr anchor="ctr"/>
          <a:lstStyle/>
          <a:p>
            <a:pPr>
              <a:lnSpc>
                <a:spcPts val="3000"/>
              </a:lnSpc>
              <a:defRPr/>
            </a:pPr>
            <a:r>
              <a:rPr lang="uk-UA" sz="3000" b="1" i="1">
                <a:solidFill>
                  <a:srgbClr val="000000"/>
                </a:solidFill>
                <a:effectLst>
                  <a:outerShdw blurRad="38100" dist="38100" dir="2700000" algn="tl">
                    <a:srgbClr val="FFFFFF"/>
                  </a:outerShdw>
                </a:effectLst>
                <a:latin typeface="Times New Roman" pitchFamily="18" charset="0"/>
              </a:rPr>
              <a:t>Справедливий розподіл публічних коштів, який забезпечує </a:t>
            </a:r>
            <a:r>
              <a:rPr lang="uk-UA" sz="3000" b="1" i="1">
                <a:solidFill>
                  <a:srgbClr val="990033"/>
                </a:solidFill>
                <a:effectLst>
                  <a:outerShdw blurRad="38100" dist="38100" dir="2700000" algn="tl">
                    <a:srgbClr val="000000"/>
                  </a:outerShdw>
                </a:effectLst>
                <a:latin typeface="Times New Roman" pitchFamily="18" charset="0"/>
              </a:rPr>
              <a:t>рівний доступ</a:t>
            </a:r>
            <a:r>
              <a:rPr lang="uk-UA" sz="3000" b="1" i="1">
                <a:solidFill>
                  <a:srgbClr val="00B050"/>
                </a:solidFill>
                <a:effectLst>
                  <a:outerShdw blurRad="38100" dist="38100" dir="2700000" algn="tl">
                    <a:srgbClr val="000000"/>
                  </a:outerShdw>
                </a:effectLst>
                <a:latin typeface="Times New Roman" pitchFamily="18" charset="0"/>
              </a:rPr>
              <a:t> </a:t>
            </a:r>
            <a:r>
              <a:rPr lang="uk-UA" sz="3000" b="1" i="1">
                <a:solidFill>
                  <a:srgbClr val="000000"/>
                </a:solidFill>
                <a:effectLst>
                  <a:outerShdw blurRad="38100" dist="38100" dir="2700000" algn="tl">
                    <a:srgbClr val="FFFFFF"/>
                  </a:outerShdw>
                </a:effectLst>
                <a:latin typeface="Times New Roman" pitchFamily="18" charset="0"/>
              </a:rPr>
              <a:t>усіх дітей </a:t>
            </a:r>
            <a:r>
              <a:rPr lang="uk-UA" sz="3000" b="1" i="1">
                <a:solidFill>
                  <a:srgbClr val="990033"/>
                </a:solidFill>
                <a:effectLst>
                  <a:outerShdw blurRad="38100" dist="38100" dir="2700000" algn="tl">
                    <a:srgbClr val="000000"/>
                  </a:outerShdw>
                </a:effectLst>
                <a:latin typeface="Times New Roman" pitchFamily="18" charset="0"/>
              </a:rPr>
              <a:t>до якісної освіти.</a:t>
            </a:r>
          </a:p>
        </p:txBody>
      </p:sp>
      <p:sp>
        <p:nvSpPr>
          <p:cNvPr id="24" name="Oval 136"/>
          <p:cNvSpPr/>
          <p:nvPr/>
        </p:nvSpPr>
        <p:spPr>
          <a:xfrm>
            <a:off x="250825" y="5838825"/>
            <a:ext cx="341313" cy="341313"/>
          </a:xfrm>
          <a:prstGeom prst="ellipse">
            <a:avLst/>
          </a:prstGeom>
          <a:solidFill>
            <a:srgbClr val="6F477D"/>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r>
              <a:rPr lang="en-US" b="1" cap="small" dirty="0">
                <a:solidFill>
                  <a:prstClr val="white"/>
                </a:solidFill>
                <a:effectLst>
                  <a:outerShdw blurRad="25400" dist="38100" dir="2700000" algn="tl">
                    <a:srgbClr val="000000">
                      <a:alpha val="70000"/>
                    </a:srgbClr>
                  </a:outerShdw>
                </a:effectLst>
                <a:latin typeface="+mn-lt"/>
              </a:rPr>
              <a:t>8</a:t>
            </a:r>
          </a:p>
        </p:txBody>
      </p:sp>
      <p:sp>
        <p:nvSpPr>
          <p:cNvPr id="25" name="Заголовок 2"/>
          <p:cNvSpPr txBox="1">
            <a:spLocks/>
          </p:cNvSpPr>
          <p:nvPr/>
        </p:nvSpPr>
        <p:spPr>
          <a:xfrm>
            <a:off x="250825" y="274638"/>
            <a:ext cx="8893175" cy="1354137"/>
          </a:xfrm>
          <a:prstGeom prst="rect">
            <a:avLst/>
          </a:prstGeom>
        </p:spPr>
        <p:txBody>
          <a:bodyPr anchor="ctr"/>
          <a:lstStyle/>
          <a:p>
            <a:pPr algn="ctr">
              <a:defRPr/>
            </a:pPr>
            <a:r>
              <a:rPr lang="uk-UA" sz="3200" b="1" i="1">
                <a:solidFill>
                  <a:srgbClr val="990033"/>
                </a:solidFill>
                <a:effectLst>
                  <a:outerShdw blurRad="38100" dist="38100" dir="2700000" algn="tl">
                    <a:srgbClr val="C0C0C0"/>
                  </a:outerShdw>
                </a:effectLst>
                <a:latin typeface="Broadway" pitchFamily="82" charset="0"/>
              </a:rPr>
              <a:t>Формула Нової школи складається з </a:t>
            </a:r>
          </a:p>
          <a:p>
            <a:pPr algn="ctr">
              <a:defRPr/>
            </a:pPr>
            <a:r>
              <a:rPr lang="uk-UA" sz="3200" b="1" i="1">
                <a:solidFill>
                  <a:srgbClr val="990033"/>
                </a:solidFill>
                <a:effectLst>
                  <a:outerShdw blurRad="38100" dist="38100" dir="2700000" algn="tl">
                    <a:srgbClr val="C0C0C0"/>
                  </a:outerShdw>
                </a:effectLst>
                <a:latin typeface="Broadway" pitchFamily="82" charset="0"/>
              </a:rPr>
              <a:t>8 ключових компонентів:</a:t>
            </a:r>
            <a:endParaRPr lang="ru-RU" sz="3200" b="1" i="1">
              <a:solidFill>
                <a:srgbClr val="990033"/>
              </a:solidFill>
              <a:effectLst>
                <a:outerShdw blurRad="38100" dist="38100" dir="2700000" algn="tl">
                  <a:srgbClr val="C0C0C0"/>
                </a:outerShdw>
              </a:effectLst>
              <a:latin typeface="Broadway" pitchFamily="82" charset="0"/>
            </a:endParaRPr>
          </a:p>
        </p:txBody>
      </p:sp>
      <p:sp>
        <p:nvSpPr>
          <p:cNvPr id="27" name="Rectangle 131"/>
          <p:cNvSpPr/>
          <p:nvPr/>
        </p:nvSpPr>
        <p:spPr>
          <a:xfrm>
            <a:off x="312738" y="3409950"/>
            <a:ext cx="217487" cy="633413"/>
          </a:xfrm>
          <a:prstGeom prst="rect">
            <a:avLst/>
          </a:prstGeom>
          <a:solidFill>
            <a:srgbClr val="0070C0">
              <a:alpha val="50000"/>
            </a:srgbClr>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28" name="Oval 133"/>
          <p:cNvSpPr/>
          <p:nvPr/>
        </p:nvSpPr>
        <p:spPr>
          <a:xfrm>
            <a:off x="250825" y="3357563"/>
            <a:ext cx="341313" cy="341312"/>
          </a:xfrm>
          <a:prstGeom prst="ellipse">
            <a:avLst/>
          </a:prstGeom>
          <a:solidFill>
            <a:srgbClr val="0070C0"/>
          </a:solidFill>
          <a:ln w="38100" cap="flat" cmpd="sng" algn="ctr">
            <a:noFill/>
            <a:prstDash val="solid"/>
            <a:round/>
            <a:headEnd type="none" w="med" len="med"/>
            <a:tailEnd type="none" w="med" len="med"/>
          </a:ln>
          <a:effectLst/>
        </p:spPr>
        <p:txBody>
          <a:bodyPr anchor="ctr"/>
          <a:lstStyle/>
          <a:p>
            <a:pPr algn="ctr" fontAlgn="auto">
              <a:spcBef>
                <a:spcPts val="0"/>
              </a:spcBef>
              <a:spcAft>
                <a:spcPts val="0"/>
              </a:spcAft>
              <a:defRPr/>
            </a:pPr>
            <a:r>
              <a:rPr lang="en-US" b="1" cap="small" dirty="0">
                <a:solidFill>
                  <a:prstClr val="white"/>
                </a:solidFill>
                <a:effectLst>
                  <a:outerShdw blurRad="25400" dist="38100" dir="2700000" algn="tl">
                    <a:srgbClr val="000000">
                      <a:alpha val="70000"/>
                    </a:srgbClr>
                  </a:outerShdw>
                </a:effectLst>
                <a:latin typeface="+mn-lt"/>
              </a:rPr>
              <a:t>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0"/>
          <p:cNvSpPr/>
          <p:nvPr/>
        </p:nvSpPr>
        <p:spPr>
          <a:xfrm>
            <a:off x="331788" y="2041525"/>
            <a:ext cx="217487" cy="633413"/>
          </a:xfrm>
          <a:prstGeom prst="rect">
            <a:avLst/>
          </a:prstGeom>
          <a:solidFill>
            <a:srgbClr val="EC6E62"/>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5" name="Rectangle 91"/>
          <p:cNvSpPr>
            <a:spLocks noChangeArrowheads="1"/>
          </p:cNvSpPr>
          <p:nvPr/>
        </p:nvSpPr>
        <p:spPr bwMode="auto">
          <a:xfrm>
            <a:off x="969963" y="1989138"/>
            <a:ext cx="8174037" cy="792162"/>
          </a:xfrm>
          <a:prstGeom prst="rect">
            <a:avLst/>
          </a:prstGeom>
          <a:solidFill>
            <a:schemeClr val="accent1">
              <a:alpha val="50195"/>
            </a:schemeClr>
          </a:solidFill>
          <a:ln w="38100" algn="ctr">
            <a:noFill/>
            <a:round/>
            <a:headEnd/>
            <a:tailEnd/>
          </a:ln>
        </p:spPr>
        <p:txBody>
          <a:bodyPr anchor="ctr"/>
          <a:lstStyle/>
          <a:p>
            <a:pPr algn="ctr" defTabSz="273050">
              <a:tabLst>
                <a:tab pos="95250" algn="l"/>
                <a:tab pos="450850" algn="l"/>
                <a:tab pos="531813" algn="l"/>
              </a:tabLst>
              <a:defRPr/>
            </a:pPr>
            <a:r>
              <a:rPr lang="uk-UA" sz="2400" b="1" i="1">
                <a:solidFill>
                  <a:srgbClr val="000000"/>
                </a:solidFill>
                <a:effectLst>
                  <a:outerShdw blurRad="38100" dist="38100" dir="2700000" algn="tl">
                    <a:srgbClr val="FFFFFF"/>
                  </a:outerShdw>
                </a:effectLst>
                <a:latin typeface="Times New Roman" pitchFamily="18" charset="0"/>
              </a:rPr>
              <a:t>Спілкування</a:t>
            </a:r>
            <a:r>
              <a:rPr lang="uk-UA" sz="2400" b="1" i="1">
                <a:solidFill>
                  <a:srgbClr val="663300"/>
                </a:solidFill>
                <a:effectLst>
                  <a:outerShdw blurRad="38100" dist="38100" dir="2700000" algn="tl">
                    <a:srgbClr val="000000"/>
                  </a:outerShdw>
                </a:effectLst>
                <a:latin typeface="Times New Roman" pitchFamily="18" charset="0"/>
              </a:rPr>
              <a:t> </a:t>
            </a:r>
            <a:r>
              <a:rPr lang="uk-UA" sz="2400" b="1" i="1">
                <a:solidFill>
                  <a:srgbClr val="990033"/>
                </a:solidFill>
                <a:effectLst>
                  <a:outerShdw blurRad="38100" dist="38100" dir="2700000" algn="tl">
                    <a:srgbClr val="000000"/>
                  </a:outerShdw>
                </a:effectLst>
                <a:latin typeface="Times New Roman" pitchFamily="18" charset="0"/>
              </a:rPr>
              <a:t>державною (і рідною</a:t>
            </a:r>
            <a:r>
              <a:rPr lang="uk-UA" sz="2400" b="1" i="1">
                <a:solidFill>
                  <a:srgbClr val="663300"/>
                </a:solidFill>
                <a:effectLst>
                  <a:outerShdw blurRad="38100" dist="38100" dir="2700000" algn="tl">
                    <a:srgbClr val="000000"/>
                  </a:outerShdw>
                </a:effectLst>
                <a:latin typeface="Times New Roman" pitchFamily="18" charset="0"/>
              </a:rPr>
              <a:t> </a:t>
            </a:r>
            <a:r>
              <a:rPr lang="uk-UA" sz="2400" b="1" i="1">
                <a:solidFill>
                  <a:srgbClr val="000000"/>
                </a:solidFill>
                <a:effectLst>
                  <a:outerShdw blurRad="38100" dist="38100" dir="2700000" algn="tl">
                    <a:srgbClr val="FFFFFF"/>
                  </a:outerShdw>
                </a:effectLst>
                <a:latin typeface="Times New Roman" pitchFamily="18" charset="0"/>
              </a:rPr>
              <a:t>у разі відмінності) </a:t>
            </a:r>
            <a:r>
              <a:rPr lang="uk-UA" sz="2400" b="1" i="1">
                <a:solidFill>
                  <a:srgbClr val="990033"/>
                </a:solidFill>
                <a:effectLst>
                  <a:outerShdw blurRad="38100" dist="38100" dir="2700000" algn="tl">
                    <a:srgbClr val="000000"/>
                  </a:outerShdw>
                </a:effectLst>
                <a:latin typeface="Times New Roman" pitchFamily="18" charset="0"/>
              </a:rPr>
              <a:t>мовами</a:t>
            </a:r>
          </a:p>
        </p:txBody>
      </p:sp>
      <p:sp>
        <p:nvSpPr>
          <p:cNvPr id="6" name="Oval 92"/>
          <p:cNvSpPr/>
          <p:nvPr/>
        </p:nvSpPr>
        <p:spPr>
          <a:xfrm>
            <a:off x="269875" y="1989138"/>
            <a:ext cx="341313" cy="341312"/>
          </a:xfrm>
          <a:prstGeom prst="ellipse">
            <a:avLst/>
          </a:prstGeom>
          <a:solidFill>
            <a:srgbClr val="AF2415"/>
          </a:solidFill>
          <a:ln w="38100" cap="flat" cmpd="sng" algn="ctr">
            <a:noFill/>
            <a:prstDash val="solid"/>
            <a:round/>
            <a:headEnd type="none" w="med" len="med"/>
            <a:tailEnd type="none" w="med" len="med"/>
          </a:ln>
          <a:effectLst/>
        </p:spPr>
        <p:txBody>
          <a:bodyPr anchor="ctr"/>
          <a:lstStyle/>
          <a:p>
            <a:pPr algn="ctr">
              <a:defRPr/>
            </a:pPr>
            <a:r>
              <a:rPr lang="en-US" b="1" cap="small" dirty="0">
                <a:solidFill>
                  <a:prstClr val="white"/>
                </a:solidFill>
                <a:effectLst>
                  <a:outerShdw blurRad="25400" dist="38100" dir="2700000" algn="tl">
                    <a:srgbClr val="000000">
                      <a:alpha val="70000"/>
                    </a:srgbClr>
                  </a:outerShdw>
                </a:effectLst>
                <a:latin typeface="+mn-lt"/>
              </a:rPr>
              <a:t>1</a:t>
            </a:r>
          </a:p>
        </p:txBody>
      </p:sp>
      <p:sp>
        <p:nvSpPr>
          <p:cNvPr id="7" name="Rectangle 93"/>
          <p:cNvSpPr/>
          <p:nvPr/>
        </p:nvSpPr>
        <p:spPr>
          <a:xfrm>
            <a:off x="331788" y="3049588"/>
            <a:ext cx="217487" cy="633412"/>
          </a:xfrm>
          <a:prstGeom prst="rect">
            <a:avLst/>
          </a:prstGeom>
          <a:solidFill>
            <a:srgbClr val="EA964D"/>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8" name="Rectangle 94"/>
          <p:cNvSpPr/>
          <p:nvPr/>
        </p:nvSpPr>
        <p:spPr>
          <a:xfrm>
            <a:off x="827088" y="2959100"/>
            <a:ext cx="8174037" cy="790575"/>
          </a:xfrm>
          <a:prstGeom prst="rect">
            <a:avLst/>
          </a:prstGeom>
          <a:solidFill>
            <a:srgbClr val="EA964D">
              <a:alpha val="50000"/>
            </a:srgbClr>
          </a:solidFill>
          <a:ln w="38100" cap="flat" cmpd="sng" algn="ctr">
            <a:noFill/>
            <a:prstDash val="solid"/>
            <a:round/>
            <a:headEnd type="none" w="med" len="med"/>
            <a:tailEnd type="none" w="med" len="med"/>
          </a:ln>
          <a:effectLst/>
        </p:spPr>
        <p:txBody>
          <a:bodyPr anchor="ctr"/>
          <a:lstStyle/>
          <a:p>
            <a:pPr>
              <a:defRPr/>
            </a:pPr>
            <a:r>
              <a:rPr lang="uk-UA" sz="2400" b="1" i="1">
                <a:solidFill>
                  <a:srgbClr val="000000"/>
                </a:solidFill>
                <a:effectLst>
                  <a:outerShdw blurRad="38100" dist="38100" dir="2700000" algn="tl">
                    <a:srgbClr val="FFFFFF"/>
                  </a:outerShdw>
                </a:effectLst>
              </a:rPr>
              <a:t>Спілкування</a:t>
            </a:r>
            <a:r>
              <a:rPr lang="uk-UA" sz="2400" b="1" i="1">
                <a:solidFill>
                  <a:srgbClr val="663300"/>
                </a:solidFill>
                <a:effectLst>
                  <a:outerShdw blurRad="38100" dist="38100" dir="2700000" algn="tl">
                    <a:srgbClr val="000000"/>
                  </a:outerShdw>
                </a:effectLst>
              </a:rPr>
              <a:t> </a:t>
            </a:r>
            <a:r>
              <a:rPr lang="uk-UA" sz="2400" b="1" i="1">
                <a:solidFill>
                  <a:srgbClr val="990033"/>
                </a:solidFill>
                <a:effectLst>
                  <a:outerShdw blurRad="38100" dist="38100" dir="2700000" algn="tl">
                    <a:srgbClr val="000000"/>
                  </a:outerShdw>
                </a:effectLst>
              </a:rPr>
              <a:t>іноземними </a:t>
            </a:r>
            <a:r>
              <a:rPr lang="uk-UA" sz="2400" b="1" i="1">
                <a:solidFill>
                  <a:srgbClr val="000000"/>
                </a:solidFill>
                <a:effectLst>
                  <a:outerShdw blurRad="38100" dist="38100" dir="2700000" algn="tl">
                    <a:srgbClr val="FFFFFF"/>
                  </a:outerShdw>
                </a:effectLst>
              </a:rPr>
              <a:t>мовами</a:t>
            </a:r>
          </a:p>
        </p:txBody>
      </p:sp>
      <p:sp>
        <p:nvSpPr>
          <p:cNvPr id="9" name="Oval 95"/>
          <p:cNvSpPr/>
          <p:nvPr/>
        </p:nvSpPr>
        <p:spPr>
          <a:xfrm>
            <a:off x="269875" y="2997200"/>
            <a:ext cx="341313" cy="341313"/>
          </a:xfrm>
          <a:prstGeom prst="ellipse">
            <a:avLst/>
          </a:prstGeom>
          <a:solidFill>
            <a:srgbClr val="965112"/>
          </a:solidFill>
          <a:ln w="38100" cap="flat" cmpd="sng" algn="ctr">
            <a:noFill/>
            <a:prstDash val="solid"/>
            <a:round/>
            <a:headEnd type="none" w="med" len="med"/>
            <a:tailEnd type="none" w="med" len="med"/>
          </a:ln>
          <a:effectLst/>
        </p:spPr>
        <p:txBody>
          <a:bodyPr anchor="ctr"/>
          <a:lstStyle/>
          <a:p>
            <a:pPr algn="ctr">
              <a:defRPr/>
            </a:pPr>
            <a:r>
              <a:rPr lang="en-US" b="1" cap="small" dirty="0">
                <a:solidFill>
                  <a:prstClr val="white"/>
                </a:solidFill>
                <a:effectLst>
                  <a:outerShdw blurRad="25400" dist="38100" dir="2700000" algn="tl">
                    <a:srgbClr val="000000">
                      <a:alpha val="70000"/>
                    </a:srgbClr>
                  </a:outerShdw>
                </a:effectLst>
                <a:latin typeface="+mn-lt"/>
              </a:rPr>
              <a:t>2</a:t>
            </a:r>
          </a:p>
        </p:txBody>
      </p:sp>
      <p:sp>
        <p:nvSpPr>
          <p:cNvPr id="10" name="Rectangle 96"/>
          <p:cNvSpPr/>
          <p:nvPr/>
        </p:nvSpPr>
        <p:spPr>
          <a:xfrm>
            <a:off x="331788" y="3986213"/>
            <a:ext cx="217487" cy="633412"/>
          </a:xfrm>
          <a:prstGeom prst="rect">
            <a:avLst/>
          </a:prstGeom>
          <a:solidFill>
            <a:srgbClr val="F4CF3B"/>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11" name="Rectangle 123"/>
          <p:cNvSpPr/>
          <p:nvPr/>
        </p:nvSpPr>
        <p:spPr>
          <a:xfrm>
            <a:off x="827088" y="3933825"/>
            <a:ext cx="8174037" cy="790575"/>
          </a:xfrm>
          <a:prstGeom prst="rect">
            <a:avLst/>
          </a:prstGeom>
          <a:solidFill>
            <a:srgbClr val="F4CF3B">
              <a:alpha val="50000"/>
            </a:srgbClr>
          </a:solidFill>
          <a:ln w="38100" cap="flat" cmpd="sng" algn="ctr">
            <a:noFill/>
            <a:prstDash val="solid"/>
            <a:round/>
            <a:headEnd type="none" w="med" len="med"/>
            <a:tailEnd type="none" w="med" len="med"/>
          </a:ln>
          <a:effectLst/>
        </p:spPr>
        <p:txBody>
          <a:bodyPr anchor="ctr"/>
          <a:lstStyle/>
          <a:p>
            <a:pPr>
              <a:defRPr/>
            </a:pPr>
            <a:r>
              <a:rPr lang="uk-UA" sz="2400" b="1" i="1">
                <a:solidFill>
                  <a:srgbClr val="990033"/>
                </a:solidFill>
                <a:effectLst>
                  <a:outerShdw blurRad="38100" dist="38100" dir="2700000" algn="tl">
                    <a:srgbClr val="000000"/>
                  </a:outerShdw>
                </a:effectLst>
              </a:rPr>
              <a:t>Математична</a:t>
            </a:r>
            <a:r>
              <a:rPr lang="uk-UA" sz="2400" b="1" i="1">
                <a:solidFill>
                  <a:srgbClr val="663300"/>
                </a:solidFill>
                <a:effectLst>
                  <a:outerShdw blurRad="38100" dist="38100" dir="2700000" algn="tl">
                    <a:srgbClr val="000000"/>
                  </a:outerShdw>
                </a:effectLst>
              </a:rPr>
              <a:t> </a:t>
            </a:r>
            <a:r>
              <a:rPr lang="uk-UA" sz="2400" b="1" i="1">
                <a:solidFill>
                  <a:srgbClr val="000000"/>
                </a:solidFill>
                <a:effectLst>
                  <a:outerShdw blurRad="38100" dist="38100" dir="2700000" algn="tl">
                    <a:srgbClr val="FFFFFF"/>
                  </a:outerShdw>
                </a:effectLst>
              </a:rPr>
              <a:t>грамотність</a:t>
            </a:r>
          </a:p>
        </p:txBody>
      </p:sp>
      <p:sp>
        <p:nvSpPr>
          <p:cNvPr id="12" name="Oval 124"/>
          <p:cNvSpPr/>
          <p:nvPr/>
        </p:nvSpPr>
        <p:spPr>
          <a:xfrm>
            <a:off x="269875" y="3933825"/>
            <a:ext cx="341313" cy="341313"/>
          </a:xfrm>
          <a:prstGeom prst="ellipse">
            <a:avLst/>
          </a:prstGeom>
          <a:solidFill>
            <a:srgbClr val="B2920A"/>
          </a:solidFill>
          <a:ln w="38100" cap="flat" cmpd="sng" algn="ctr">
            <a:noFill/>
            <a:prstDash val="solid"/>
            <a:round/>
            <a:headEnd type="none" w="med" len="med"/>
            <a:tailEnd type="none" w="med" len="med"/>
          </a:ln>
          <a:effectLst/>
        </p:spPr>
        <p:txBody>
          <a:bodyPr anchor="ctr"/>
          <a:lstStyle/>
          <a:p>
            <a:pPr algn="ctr">
              <a:defRPr/>
            </a:pPr>
            <a:r>
              <a:rPr lang="en-US" b="1" cap="small" dirty="0">
                <a:solidFill>
                  <a:prstClr val="white"/>
                </a:solidFill>
                <a:effectLst>
                  <a:outerShdw blurRad="25400" dist="38100" dir="2700000" algn="tl">
                    <a:srgbClr val="000000">
                      <a:alpha val="70000"/>
                    </a:srgbClr>
                  </a:outerShdw>
                </a:effectLst>
                <a:latin typeface="+mn-lt"/>
              </a:rPr>
              <a:t>3</a:t>
            </a:r>
          </a:p>
        </p:txBody>
      </p:sp>
      <p:sp>
        <p:nvSpPr>
          <p:cNvPr id="13" name="Rectangle 125"/>
          <p:cNvSpPr/>
          <p:nvPr/>
        </p:nvSpPr>
        <p:spPr>
          <a:xfrm>
            <a:off x="331788" y="4994275"/>
            <a:ext cx="217487" cy="633413"/>
          </a:xfrm>
          <a:prstGeom prst="rect">
            <a:avLst/>
          </a:prstGeom>
          <a:solidFill>
            <a:srgbClr val="5DC3AE"/>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14" name="Rectangle 126"/>
          <p:cNvSpPr/>
          <p:nvPr/>
        </p:nvSpPr>
        <p:spPr>
          <a:xfrm>
            <a:off x="827088" y="4941888"/>
            <a:ext cx="8172450" cy="792162"/>
          </a:xfrm>
          <a:prstGeom prst="rect">
            <a:avLst/>
          </a:prstGeom>
          <a:solidFill>
            <a:srgbClr val="5DC3AE">
              <a:alpha val="50000"/>
            </a:srgbClr>
          </a:solidFill>
          <a:ln w="38100" cap="flat" cmpd="sng" algn="ctr">
            <a:noFill/>
            <a:prstDash val="solid"/>
            <a:round/>
            <a:headEnd type="none" w="med" len="med"/>
            <a:tailEnd type="none" w="med" len="med"/>
          </a:ln>
          <a:effectLst/>
        </p:spPr>
        <p:txBody>
          <a:bodyPr anchor="ctr"/>
          <a:lstStyle/>
          <a:p>
            <a:pPr>
              <a:defRPr/>
            </a:pPr>
            <a:r>
              <a:rPr lang="uk-UA" sz="2400" b="1" i="1">
                <a:solidFill>
                  <a:srgbClr val="000000"/>
                </a:solidFill>
                <a:effectLst>
                  <a:outerShdw blurRad="38100" dist="38100" dir="2700000" algn="tl">
                    <a:srgbClr val="FFFFFF"/>
                  </a:outerShdw>
                </a:effectLst>
              </a:rPr>
              <a:t>Компетентності в </a:t>
            </a:r>
            <a:r>
              <a:rPr lang="uk-UA" sz="2400" b="1" i="1">
                <a:solidFill>
                  <a:srgbClr val="990033"/>
                </a:solidFill>
                <a:effectLst>
                  <a:outerShdw blurRad="38100" dist="38100" dir="2700000" algn="tl">
                    <a:srgbClr val="000000"/>
                  </a:outerShdw>
                </a:effectLst>
              </a:rPr>
              <a:t>природничих</a:t>
            </a:r>
            <a:r>
              <a:rPr lang="uk-UA" sz="2400" b="1" i="1">
                <a:solidFill>
                  <a:srgbClr val="00B050"/>
                </a:solidFill>
                <a:effectLst>
                  <a:outerShdw blurRad="38100" dist="38100" dir="2700000" algn="tl">
                    <a:srgbClr val="000000"/>
                  </a:outerShdw>
                </a:effectLst>
              </a:rPr>
              <a:t> </a:t>
            </a:r>
            <a:r>
              <a:rPr lang="uk-UA" sz="2400" b="1" i="1">
                <a:solidFill>
                  <a:srgbClr val="000000"/>
                </a:solidFill>
                <a:effectLst>
                  <a:outerShdw blurRad="38100" dist="38100" dir="2700000" algn="tl">
                    <a:srgbClr val="FFFFFF"/>
                  </a:outerShdw>
                </a:effectLst>
              </a:rPr>
              <a:t>науках і технологіях</a:t>
            </a:r>
          </a:p>
        </p:txBody>
      </p:sp>
      <p:sp>
        <p:nvSpPr>
          <p:cNvPr id="15" name="Oval 127"/>
          <p:cNvSpPr/>
          <p:nvPr/>
        </p:nvSpPr>
        <p:spPr>
          <a:xfrm>
            <a:off x="269875" y="4941888"/>
            <a:ext cx="341313" cy="341312"/>
          </a:xfrm>
          <a:prstGeom prst="ellipse">
            <a:avLst/>
          </a:prstGeom>
          <a:solidFill>
            <a:srgbClr val="296D5E"/>
          </a:solidFill>
          <a:ln w="38100" cap="flat" cmpd="sng" algn="ctr">
            <a:noFill/>
            <a:prstDash val="solid"/>
            <a:round/>
            <a:headEnd type="none" w="med" len="med"/>
            <a:tailEnd type="none" w="med" len="med"/>
          </a:ln>
          <a:effectLst/>
        </p:spPr>
        <p:txBody>
          <a:bodyPr anchor="ctr"/>
          <a:lstStyle/>
          <a:p>
            <a:pPr algn="ctr">
              <a:defRPr/>
            </a:pPr>
            <a:r>
              <a:rPr lang="en-US" b="1" cap="small" dirty="0">
                <a:solidFill>
                  <a:prstClr val="white"/>
                </a:solidFill>
                <a:effectLst>
                  <a:outerShdw blurRad="25400" dist="38100" dir="2700000" algn="tl">
                    <a:srgbClr val="000000">
                      <a:alpha val="70000"/>
                    </a:srgbClr>
                  </a:outerShdw>
                </a:effectLst>
                <a:latin typeface="+mn-lt"/>
              </a:rPr>
              <a:t>4</a:t>
            </a:r>
          </a:p>
        </p:txBody>
      </p:sp>
      <p:sp>
        <p:nvSpPr>
          <p:cNvPr id="25" name="Заголовок 2"/>
          <p:cNvSpPr txBox="1">
            <a:spLocks/>
          </p:cNvSpPr>
          <p:nvPr/>
        </p:nvSpPr>
        <p:spPr>
          <a:xfrm>
            <a:off x="684213" y="274638"/>
            <a:ext cx="8459787" cy="1354137"/>
          </a:xfrm>
          <a:prstGeom prst="rect">
            <a:avLst/>
          </a:prstGeom>
        </p:spPr>
        <p:txBody>
          <a:bodyPr anchor="ctr"/>
          <a:lstStyle/>
          <a:p>
            <a:pPr algn="ctr">
              <a:defRPr/>
            </a:pPr>
            <a:r>
              <a:rPr lang="uk-UA" sz="3200" b="1" i="1">
                <a:solidFill>
                  <a:srgbClr val="990033"/>
                </a:solidFill>
                <a:effectLst>
                  <a:outerShdw blurRad="38100" dist="38100" dir="2700000" algn="tl">
                    <a:srgbClr val="C0C0C0"/>
                  </a:outerShdw>
                </a:effectLst>
                <a:latin typeface="Broadway" pitchFamily="82" charset="0"/>
              </a:rPr>
              <a:t>11 ключових компетентностей Нової української школи:</a:t>
            </a:r>
            <a:endParaRPr lang="ru-RU" sz="3200" b="1" i="1">
              <a:solidFill>
                <a:srgbClr val="990033"/>
              </a:solidFill>
              <a:effectLst>
                <a:outerShdw blurRad="38100" dist="38100" dir="2700000" algn="tl">
                  <a:srgbClr val="C0C0C0"/>
                </a:outerShdw>
              </a:effectLst>
              <a:latin typeface="Broadway" pitchFamily="82" charset="0"/>
            </a:endParaRPr>
          </a:p>
        </p:txBody>
      </p:sp>
      <p:sp>
        <p:nvSpPr>
          <p:cNvPr id="16" name="Rectangle 128"/>
          <p:cNvSpPr/>
          <p:nvPr/>
        </p:nvSpPr>
        <p:spPr>
          <a:xfrm>
            <a:off x="323850" y="5929313"/>
            <a:ext cx="215900" cy="635000"/>
          </a:xfrm>
          <a:prstGeom prst="rect">
            <a:avLst/>
          </a:prstGeom>
          <a:solidFill>
            <a:srgbClr val="00B0F0">
              <a:alpha val="50000"/>
            </a:srgbClr>
          </a:solidFill>
          <a:ln w="38100" cap="flat" cmpd="sng" algn="ctr">
            <a:noFill/>
            <a:prstDash val="solid"/>
            <a:round/>
            <a:headEnd type="none" w="med" len="med"/>
            <a:tailEnd type="none" w="med" len="med"/>
          </a:ln>
          <a:effectLst/>
        </p:spPr>
        <p:txBody>
          <a:bodyPr anchor="ctr"/>
          <a:lstStyle/>
          <a:p>
            <a:pPr algn="ctr">
              <a:defRPr/>
            </a:pPr>
            <a:endParaRPr lang="en-US" sz="2400" b="1" cap="small">
              <a:solidFill>
                <a:prstClr val="white"/>
              </a:solidFill>
              <a:effectLst>
                <a:outerShdw blurRad="25400" dist="38100" dir="2700000" algn="tl">
                  <a:srgbClr val="000000">
                    <a:alpha val="70000"/>
                  </a:srgbClr>
                </a:outerShdw>
              </a:effectLst>
              <a:latin typeface="+mn-lt"/>
            </a:endParaRPr>
          </a:p>
        </p:txBody>
      </p:sp>
      <p:sp>
        <p:nvSpPr>
          <p:cNvPr id="17" name="Rectangle 129"/>
          <p:cNvSpPr/>
          <p:nvPr/>
        </p:nvSpPr>
        <p:spPr>
          <a:xfrm>
            <a:off x="827088" y="5848350"/>
            <a:ext cx="8172450" cy="792163"/>
          </a:xfrm>
          <a:prstGeom prst="rect">
            <a:avLst/>
          </a:prstGeom>
          <a:solidFill>
            <a:srgbClr val="00B0F0">
              <a:alpha val="50000"/>
            </a:srgbClr>
          </a:solidFill>
          <a:ln w="38100" cap="flat" cmpd="sng" algn="ctr">
            <a:noFill/>
            <a:prstDash val="solid"/>
            <a:round/>
            <a:headEnd type="none" w="med" len="med"/>
            <a:tailEnd type="none" w="med" len="med"/>
          </a:ln>
          <a:effectLst/>
        </p:spPr>
        <p:txBody>
          <a:bodyPr anchor="ctr"/>
          <a:lstStyle/>
          <a:p>
            <a:pPr>
              <a:lnSpc>
                <a:spcPts val="3000"/>
              </a:lnSpc>
              <a:defRPr/>
            </a:pPr>
            <a:r>
              <a:rPr lang="uk-UA" sz="2400" b="1" i="1">
                <a:solidFill>
                  <a:srgbClr val="990033"/>
                </a:solidFill>
                <a:effectLst>
                  <a:outerShdw blurRad="38100" dist="38100" dir="2700000" algn="tl">
                    <a:srgbClr val="000000"/>
                  </a:outerShdw>
                </a:effectLst>
                <a:latin typeface="Times New Roman" pitchFamily="18" charset="0"/>
              </a:rPr>
              <a:t>Інформаційно-цифрова</a:t>
            </a:r>
            <a:r>
              <a:rPr lang="uk-UA" sz="2400" b="1" i="1">
                <a:solidFill>
                  <a:srgbClr val="663300"/>
                </a:solidFill>
                <a:effectLst>
                  <a:outerShdw blurRad="38100" dist="38100" dir="2700000" algn="tl">
                    <a:srgbClr val="000000"/>
                  </a:outerShdw>
                </a:effectLst>
                <a:latin typeface="Times New Roman" pitchFamily="18" charset="0"/>
              </a:rPr>
              <a:t> </a:t>
            </a:r>
            <a:r>
              <a:rPr lang="uk-UA" sz="2400" b="1" i="1">
                <a:solidFill>
                  <a:srgbClr val="000000"/>
                </a:solidFill>
                <a:effectLst>
                  <a:outerShdw blurRad="38100" dist="38100" dir="2700000" algn="tl">
                    <a:srgbClr val="FFFFFF"/>
                  </a:outerShdw>
                </a:effectLst>
                <a:latin typeface="Times New Roman" pitchFamily="18" charset="0"/>
              </a:rPr>
              <a:t>компетентність</a:t>
            </a:r>
          </a:p>
        </p:txBody>
      </p:sp>
      <p:sp>
        <p:nvSpPr>
          <p:cNvPr id="18" name="Oval 130"/>
          <p:cNvSpPr/>
          <p:nvPr/>
        </p:nvSpPr>
        <p:spPr>
          <a:xfrm>
            <a:off x="250825" y="5876925"/>
            <a:ext cx="342900" cy="341313"/>
          </a:xfrm>
          <a:prstGeom prst="ellipse">
            <a:avLst/>
          </a:prstGeom>
          <a:solidFill>
            <a:srgbClr val="00B0F0"/>
          </a:solidFill>
          <a:ln w="38100" cap="flat" cmpd="sng" algn="ctr">
            <a:noFill/>
            <a:prstDash val="solid"/>
            <a:round/>
            <a:headEnd type="none" w="med" len="med"/>
            <a:tailEnd type="none" w="med" len="med"/>
          </a:ln>
          <a:effectLst/>
        </p:spPr>
        <p:txBody>
          <a:bodyPr anchor="ctr"/>
          <a:lstStyle/>
          <a:p>
            <a:pPr algn="ctr">
              <a:defRPr/>
            </a:pPr>
            <a:r>
              <a:rPr lang="en-US" b="1" cap="small" dirty="0">
                <a:solidFill>
                  <a:prstClr val="white"/>
                </a:solidFill>
                <a:effectLst>
                  <a:outerShdw blurRad="25400" dist="38100" dir="2700000" algn="tl">
                    <a:srgbClr val="000000">
                      <a:alpha val="70000"/>
                    </a:srgbClr>
                  </a:outerShdw>
                </a:effectLst>
                <a:latin typeface="+mn-lt"/>
              </a:rPr>
              <a:t>5</a:t>
            </a: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P_SBUSC_TXT_Timely_Yellow">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2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3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2845</TotalTime>
  <Words>3119</Words>
  <Application>Microsoft Office PowerPoint</Application>
  <PresentationFormat>Екран (4:3)</PresentationFormat>
  <Paragraphs>400</Paragraphs>
  <Slides>60</Slides>
  <Notes>13</Notes>
  <HiddenSlides>0</HiddenSlides>
  <MMClips>0</MMClips>
  <ScaleCrop>false</ScaleCrop>
  <HeadingPairs>
    <vt:vector size="4" baseType="variant">
      <vt:variant>
        <vt:lpstr>Тема</vt:lpstr>
      </vt:variant>
      <vt:variant>
        <vt:i4>6</vt:i4>
      </vt:variant>
      <vt:variant>
        <vt:lpstr>Заголовки слайдів</vt:lpstr>
      </vt:variant>
      <vt:variant>
        <vt:i4>60</vt:i4>
      </vt:variant>
    </vt:vector>
  </HeadingPairs>
  <TitlesOfParts>
    <vt:vector size="66" baseType="lpstr">
      <vt:lpstr>4_Тема Office</vt:lpstr>
      <vt:lpstr>PPP_SBUSC_TXT_Timely_Yellow</vt:lpstr>
      <vt:lpstr>Кнопка</vt:lpstr>
      <vt:lpstr>Волна</vt:lpstr>
      <vt:lpstr>2_Аспект</vt:lpstr>
      <vt:lpstr>3_Аспект</vt:lpstr>
      <vt:lpstr>Презентація PowerPoint</vt:lpstr>
      <vt:lpstr>Презентація PowerPoint</vt:lpstr>
      <vt:lpstr> В.О.Сухомлинський:</vt:lpstr>
      <vt:lpstr>Якою повинна бути освіта у майбутньому? Якою повинна бути Нова українська школа? Які ролі повинні виконувати учитель і якими компетентностями володіти?  </vt:lpstr>
      <vt:lpstr>Сучасне освіти – майбутнє суспільства </vt:lpstr>
      <vt:lpstr>Презентація PowerPoint</vt:lpstr>
      <vt:lpstr>Презентація PowerPoint</vt:lpstr>
      <vt:lpstr>Презентація PowerPoint</vt:lpstr>
      <vt:lpstr>Презентація PowerPoint</vt:lpstr>
      <vt:lpstr>Презентація PowerPoint</vt:lpstr>
      <vt:lpstr>          Спільними для всіх            компетентностей є такі:</vt:lpstr>
      <vt:lpstr>Три рівні компенетностей</vt:lpstr>
      <vt:lpstr>       Наскрізні змістові лінії:</vt:lpstr>
      <vt:lpstr>Презентація PowerPoint</vt:lpstr>
      <vt:lpstr>Предметні змістові лінії  </vt:lpstr>
      <vt:lpstr>Предметні змістові лінії</vt:lpstr>
      <vt:lpstr>Нова школа базується         на новому змісті: </vt:lpstr>
      <vt:lpstr>Нова школа працюватиме на засадах               «педагогіки партнерства»  Основні принципи цього підходу: </vt:lpstr>
      <vt:lpstr>       </vt:lpstr>
      <vt:lpstr>              Риси притаманні моделі       конкурентноспроможного вчителя</vt:lpstr>
      <vt:lpstr>Презентація PowerPoint</vt:lpstr>
      <vt:lpstr>                      УЧИТЕЛЬ ЦИФРОВОЇ ЕПОХИ </vt:lpstr>
      <vt:lpstr>           Професійна діяльність</vt:lpstr>
      <vt:lpstr>                Професійна діяльність</vt:lpstr>
      <vt:lpstr>Учитель – творець уроку</vt:lpstr>
      <vt:lpstr>Урок як форма навчання</vt:lpstr>
      <vt:lpstr>             Сучасний урок</vt:lpstr>
      <vt:lpstr>       Нормативно-правові основи                     сучасного уроку</vt:lpstr>
      <vt:lpstr>       Нормативно-правові основи                     сучасного уроку</vt:lpstr>
      <vt:lpstr>Сучасний компетентнісно спрямований урок повинен будуватися за таким алгоритмом: </vt:lpstr>
      <vt:lpstr>Сучасний компетентнісно спрямований урок повинен будуватися за таким                         алгоритмом:</vt:lpstr>
      <vt:lpstr>       Правила для побудови              компетентнісного уроку </vt:lpstr>
      <vt:lpstr>       Правила для побудови              компетентнісного уроку</vt:lpstr>
      <vt:lpstr>Правила для побудови              компетентнісного уроку</vt:lpstr>
      <vt:lpstr>        Правила для побудови                компетентнісного уроку</vt:lpstr>
      <vt:lpstr>        Правила для побудови                компетентнісного уроку</vt:lpstr>
      <vt:lpstr>                 Тип уроку</vt:lpstr>
      <vt:lpstr>    Сучасні типи уроків</vt:lpstr>
      <vt:lpstr>    Вимоги до структури уроку                включають: </vt:lpstr>
      <vt:lpstr>Вимоги до техніки проведення уроку                      припускають: </vt:lpstr>
      <vt:lpstr>           Ядро(основа уроку) включає ті          елементи(етапи уроку), які вирішують              основну освітню мету уроку </vt:lpstr>
      <vt:lpstr>     Сучасні педагогічні технології:</vt:lpstr>
      <vt:lpstr>            Особливості компетентнісного                        уроку словесності</vt:lpstr>
      <vt:lpstr>Презентація PowerPoint</vt:lpstr>
      <vt:lpstr>              (комунікативно-діяльнісний підхід) </vt:lpstr>
      <vt:lpstr>             Текстоцентричний підхід </vt:lpstr>
      <vt:lpstr>                Людиноцентричний підхід </vt:lpstr>
      <vt:lpstr>Презентація PowerPoint</vt:lpstr>
      <vt:lpstr>               Навчання через діяльність   </vt:lpstr>
      <vt:lpstr>                6 пропозицій учителям - філологам щодо                         підвищення фахової компетентності</vt:lpstr>
      <vt:lpstr>                  7 рекомендацій учителям-філологам                   щодо організації   освітнього процесу</vt:lpstr>
      <vt:lpstr>Презентація PowerPoint</vt:lpstr>
      <vt:lpstr>Презентація PowerPoint</vt:lpstr>
      <vt:lpstr>Презентація PowerPoint</vt:lpstr>
      <vt:lpstr>Презентація PowerPoint</vt:lpstr>
      <vt:lpstr>Тренінг – одна із інтерактивних форм виховної роботи</vt:lpstr>
      <vt:lpstr>                            Висновок</vt:lpstr>
      <vt:lpstr>            Висновок</vt:lpstr>
      <vt:lpstr>        </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Грушка</dc:creator>
  <cp:lastModifiedBy>Користувач Windows</cp:lastModifiedBy>
  <cp:revision>161</cp:revision>
  <dcterms:created xsi:type="dcterms:W3CDTF">2018-02-28T16:20:47Z</dcterms:created>
  <dcterms:modified xsi:type="dcterms:W3CDTF">2021-01-12T10:50:24Z</dcterms:modified>
</cp:coreProperties>
</file>